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notesSlides/notesSlide11.xml" ContentType="application/vnd.openxmlformats-officedocument.presentationml.notesSlide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notesSlides/notesSlide13.xml" ContentType="application/vnd.openxmlformats-officedocument.presentationml.notesSlide+xml"/>
  <Override PartName="/ppt/ink/ink13.xml" ContentType="application/inkml+xml"/>
  <Override PartName="/ppt/notesSlides/notesSlide14.xml" ContentType="application/vnd.openxmlformats-officedocument.presentationml.notesSlide+xml"/>
  <Override PartName="/ppt/ink/ink14.xml" ContentType="application/inkml+xml"/>
  <Override PartName="/ppt/notesSlides/notesSlide15.xml" ContentType="application/vnd.openxmlformats-officedocument.presentationml.notesSlide+xml"/>
  <Override PartName="/ppt/ink/ink15.xml" ContentType="application/inkml+xml"/>
  <Override PartName="/ppt/notesSlides/notesSlide16.xml" ContentType="application/vnd.openxmlformats-officedocument.presentationml.notesSlide+xml"/>
  <Override PartName="/ppt/ink/ink16.xml" ContentType="application/inkml+xml"/>
  <Override PartName="/ppt/notesSlides/notesSlide17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18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9.xml" ContentType="application/vnd.openxmlformats-officedocument.presentationml.notesSlide+xml"/>
  <Override PartName="/ppt/ink/ink27.xml" ContentType="application/inkml+xml"/>
  <Override PartName="/ppt/notesSlides/notesSlide20.xml" ContentType="application/vnd.openxmlformats-officedocument.presentationml.notesSlide+xml"/>
  <Override PartName="/ppt/ink/ink28.xml" ContentType="application/inkml+xml"/>
  <Override PartName="/ppt/notesSlides/notesSlide21.xml" ContentType="application/vnd.openxmlformats-officedocument.presentationml.notesSlide+xml"/>
  <Override PartName="/ppt/ink/ink29.xml" ContentType="application/inkml+xml"/>
  <Override PartName="/ppt/notesSlides/notesSlide22.xml" ContentType="application/vnd.openxmlformats-officedocument.presentationml.notesSlide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5"/>
  </p:notesMasterIdLst>
  <p:handoutMasterIdLst>
    <p:handoutMasterId r:id="rId36"/>
  </p:handoutMasterIdLst>
  <p:sldIdLst>
    <p:sldId id="257" r:id="rId3"/>
    <p:sldId id="287" r:id="rId4"/>
    <p:sldId id="286" r:id="rId5"/>
    <p:sldId id="288" r:id="rId6"/>
    <p:sldId id="289" r:id="rId7"/>
    <p:sldId id="298" r:id="rId8"/>
    <p:sldId id="290" r:id="rId9"/>
    <p:sldId id="276" r:id="rId10"/>
    <p:sldId id="292" r:id="rId11"/>
    <p:sldId id="277" r:id="rId12"/>
    <p:sldId id="278" r:id="rId13"/>
    <p:sldId id="291" r:id="rId14"/>
    <p:sldId id="279" r:id="rId15"/>
    <p:sldId id="293" r:id="rId16"/>
    <p:sldId id="280" r:id="rId17"/>
    <p:sldId id="281" r:id="rId18"/>
    <p:sldId id="282" r:id="rId19"/>
    <p:sldId id="283" r:id="rId20"/>
    <p:sldId id="299" r:id="rId21"/>
    <p:sldId id="303" r:id="rId22"/>
    <p:sldId id="304" r:id="rId23"/>
    <p:sldId id="300" r:id="rId24"/>
    <p:sldId id="305" r:id="rId25"/>
    <p:sldId id="285" r:id="rId26"/>
    <p:sldId id="301" r:id="rId27"/>
    <p:sldId id="306" r:id="rId28"/>
    <p:sldId id="302" r:id="rId29"/>
    <p:sldId id="307" r:id="rId30"/>
    <p:sldId id="294" r:id="rId31"/>
    <p:sldId id="295" r:id="rId32"/>
    <p:sldId id="296" r:id="rId33"/>
    <p:sldId id="297" r:id="rId3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1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BEB"/>
    <a:srgbClr val="339966"/>
    <a:srgbClr val="CCFFFF"/>
    <a:srgbClr val="EAEAEA"/>
    <a:srgbClr val="DDDDDD"/>
    <a:srgbClr val="F6F2F2"/>
    <a:srgbClr val="FFEFE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27E31E-5F9E-4072-BFBD-BB00479761A1}" v="4" dt="2022-02-14T04:15:55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2" autoAdjust="0"/>
    <p:restoredTop sz="94660"/>
  </p:normalViewPr>
  <p:slideViewPr>
    <p:cSldViewPr>
      <p:cViewPr>
        <p:scale>
          <a:sx n="80" d="100"/>
          <a:sy n="80" d="100"/>
        </p:scale>
        <p:origin x="64" y="3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1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Kimura" userId="1f8de30a7436d95e" providerId="LiveId" clId="{AB27E31E-5F9E-4072-BFBD-BB00479761A1}"/>
    <pc:docChg chg="undo custSel addSld delSld modSld sldOrd">
      <pc:chgData name="Gary Kimura" userId="1f8de30a7436d95e" providerId="LiveId" clId="{AB27E31E-5F9E-4072-BFBD-BB00479761A1}" dt="2022-02-14T04:18:29.845" v="1854" actId="207"/>
      <pc:docMkLst>
        <pc:docMk/>
      </pc:docMkLst>
      <pc:sldChg chg="modSp new mod ord">
        <pc:chgData name="Gary Kimura" userId="1f8de30a7436d95e" providerId="LiveId" clId="{AB27E31E-5F9E-4072-BFBD-BB00479761A1}" dt="2022-02-14T02:31:33.612" v="120" actId="20577"/>
        <pc:sldMkLst>
          <pc:docMk/>
          <pc:sldMk cId="3377676975" sldId="303"/>
        </pc:sldMkLst>
        <pc:spChg chg="mod">
          <ac:chgData name="Gary Kimura" userId="1f8de30a7436d95e" providerId="LiveId" clId="{AB27E31E-5F9E-4072-BFBD-BB00479761A1}" dt="2022-02-14T02:31:23.027" v="94" actId="20577"/>
          <ac:spMkLst>
            <pc:docMk/>
            <pc:sldMk cId="3377676975" sldId="303"/>
            <ac:spMk id="2" creationId="{00D1B41F-B499-43AB-9DA1-66D07641C0D6}"/>
          </ac:spMkLst>
        </pc:spChg>
        <pc:spChg chg="mod">
          <ac:chgData name="Gary Kimura" userId="1f8de30a7436d95e" providerId="LiveId" clId="{AB27E31E-5F9E-4072-BFBD-BB00479761A1}" dt="2022-02-14T02:31:33.612" v="120" actId="20577"/>
          <ac:spMkLst>
            <pc:docMk/>
            <pc:sldMk cId="3377676975" sldId="303"/>
            <ac:spMk id="3" creationId="{DB35496B-C379-489B-9C9F-69FD0A3E6B65}"/>
          </ac:spMkLst>
        </pc:spChg>
      </pc:sldChg>
      <pc:sldChg chg="modSp new del mod">
        <pc:chgData name="Gary Kimura" userId="1f8de30a7436d95e" providerId="LiveId" clId="{AB27E31E-5F9E-4072-BFBD-BB00479761A1}" dt="2022-02-14T02:30:10.076" v="39" actId="47"/>
        <pc:sldMkLst>
          <pc:docMk/>
          <pc:sldMk cId="3378812889" sldId="303"/>
        </pc:sldMkLst>
        <pc:spChg chg="mod">
          <ac:chgData name="Gary Kimura" userId="1f8de30a7436d95e" providerId="LiveId" clId="{AB27E31E-5F9E-4072-BFBD-BB00479761A1}" dt="2022-02-14T02:30:06.288" v="38" actId="20577"/>
          <ac:spMkLst>
            <pc:docMk/>
            <pc:sldMk cId="3378812889" sldId="303"/>
            <ac:spMk id="2" creationId="{2B866902-E999-4B4A-B277-02DEA62DD963}"/>
          </ac:spMkLst>
        </pc:spChg>
      </pc:sldChg>
      <pc:sldChg chg="modSp add mod">
        <pc:chgData name="Gary Kimura" userId="1f8de30a7436d95e" providerId="LiveId" clId="{AB27E31E-5F9E-4072-BFBD-BB00479761A1}" dt="2022-02-14T02:36:29.270" v="504" actId="20577"/>
        <pc:sldMkLst>
          <pc:docMk/>
          <pc:sldMk cId="3681026414" sldId="304"/>
        </pc:sldMkLst>
        <pc:spChg chg="mod">
          <ac:chgData name="Gary Kimura" userId="1f8de30a7436d95e" providerId="LiveId" clId="{AB27E31E-5F9E-4072-BFBD-BB00479761A1}" dt="2022-02-14T02:34:42.458" v="332" actId="20577"/>
          <ac:spMkLst>
            <pc:docMk/>
            <pc:sldMk cId="3681026414" sldId="304"/>
            <ac:spMk id="2" creationId="{00D1B41F-B499-43AB-9DA1-66D07641C0D6}"/>
          </ac:spMkLst>
        </pc:spChg>
        <pc:spChg chg="mod">
          <ac:chgData name="Gary Kimura" userId="1f8de30a7436d95e" providerId="LiveId" clId="{AB27E31E-5F9E-4072-BFBD-BB00479761A1}" dt="2022-02-14T02:36:29.270" v="504" actId="20577"/>
          <ac:spMkLst>
            <pc:docMk/>
            <pc:sldMk cId="3681026414" sldId="304"/>
            <ac:spMk id="3" creationId="{DB35496B-C379-489B-9C9F-69FD0A3E6B65}"/>
          </ac:spMkLst>
        </pc:spChg>
      </pc:sldChg>
      <pc:sldChg chg="modSp add mod ord">
        <pc:chgData name="Gary Kimura" userId="1f8de30a7436d95e" providerId="LiveId" clId="{AB27E31E-5F9E-4072-BFBD-BB00479761A1}" dt="2022-02-14T02:38:20.908" v="662" actId="20577"/>
        <pc:sldMkLst>
          <pc:docMk/>
          <pc:sldMk cId="3532261925" sldId="305"/>
        </pc:sldMkLst>
        <pc:spChg chg="mod">
          <ac:chgData name="Gary Kimura" userId="1f8de30a7436d95e" providerId="LiveId" clId="{AB27E31E-5F9E-4072-BFBD-BB00479761A1}" dt="2022-02-14T02:37:08.891" v="520" actId="20577"/>
          <ac:spMkLst>
            <pc:docMk/>
            <pc:sldMk cId="3532261925" sldId="305"/>
            <ac:spMk id="2" creationId="{00D1B41F-B499-43AB-9DA1-66D07641C0D6}"/>
          </ac:spMkLst>
        </pc:spChg>
        <pc:spChg chg="mod">
          <ac:chgData name="Gary Kimura" userId="1f8de30a7436d95e" providerId="LiveId" clId="{AB27E31E-5F9E-4072-BFBD-BB00479761A1}" dt="2022-02-14T02:38:20.908" v="662" actId="20577"/>
          <ac:spMkLst>
            <pc:docMk/>
            <pc:sldMk cId="3532261925" sldId="305"/>
            <ac:spMk id="3" creationId="{DB35496B-C379-489B-9C9F-69FD0A3E6B65}"/>
          </ac:spMkLst>
        </pc:spChg>
      </pc:sldChg>
      <pc:sldChg chg="modSp add mod">
        <pc:chgData name="Gary Kimura" userId="1f8de30a7436d95e" providerId="LiveId" clId="{AB27E31E-5F9E-4072-BFBD-BB00479761A1}" dt="2022-02-14T04:15:29.866" v="1545" actId="6549"/>
        <pc:sldMkLst>
          <pc:docMk/>
          <pc:sldMk cId="1434421668" sldId="306"/>
        </pc:sldMkLst>
        <pc:spChg chg="mod">
          <ac:chgData name="Gary Kimura" userId="1f8de30a7436d95e" providerId="LiveId" clId="{AB27E31E-5F9E-4072-BFBD-BB00479761A1}" dt="2022-02-14T02:40:06.476" v="702" actId="20577"/>
          <ac:spMkLst>
            <pc:docMk/>
            <pc:sldMk cId="1434421668" sldId="306"/>
            <ac:spMk id="2" creationId="{00D1B41F-B499-43AB-9DA1-66D07641C0D6}"/>
          </ac:spMkLst>
        </pc:spChg>
        <pc:spChg chg="mod">
          <ac:chgData name="Gary Kimura" userId="1f8de30a7436d95e" providerId="LiveId" clId="{AB27E31E-5F9E-4072-BFBD-BB00479761A1}" dt="2022-02-14T04:15:29.866" v="1545" actId="6549"/>
          <ac:spMkLst>
            <pc:docMk/>
            <pc:sldMk cId="1434421668" sldId="306"/>
            <ac:spMk id="3" creationId="{DB35496B-C379-489B-9C9F-69FD0A3E6B65}"/>
          </ac:spMkLst>
        </pc:spChg>
      </pc:sldChg>
      <pc:sldChg chg="modSp add mod">
        <pc:chgData name="Gary Kimura" userId="1f8de30a7436d95e" providerId="LiveId" clId="{AB27E31E-5F9E-4072-BFBD-BB00479761A1}" dt="2022-02-14T04:18:29.845" v="1854" actId="207"/>
        <pc:sldMkLst>
          <pc:docMk/>
          <pc:sldMk cId="3771368910" sldId="307"/>
        </pc:sldMkLst>
        <pc:spChg chg="mod">
          <ac:chgData name="Gary Kimura" userId="1f8de30a7436d95e" providerId="LiveId" clId="{AB27E31E-5F9E-4072-BFBD-BB00479761A1}" dt="2022-02-14T04:16:10.979" v="1598" actId="20577"/>
          <ac:spMkLst>
            <pc:docMk/>
            <pc:sldMk cId="3771368910" sldId="307"/>
            <ac:spMk id="2" creationId="{00D1B41F-B499-43AB-9DA1-66D07641C0D6}"/>
          </ac:spMkLst>
        </pc:spChg>
        <pc:spChg chg="mod">
          <ac:chgData name="Gary Kimura" userId="1f8de30a7436d95e" providerId="LiveId" clId="{AB27E31E-5F9E-4072-BFBD-BB00479761A1}" dt="2022-02-14T04:18:29.845" v="1854" actId="207"/>
          <ac:spMkLst>
            <pc:docMk/>
            <pc:sldMk cId="3771368910" sldId="307"/>
            <ac:spMk id="3" creationId="{DB35496B-C379-489B-9C9F-69FD0A3E6B65}"/>
          </ac:spMkLst>
        </pc:spChg>
      </pc:sldChg>
    </pc:docChg>
  </pc:docChgLst>
  <pc:docChgLst>
    <pc:chgData name="Gary Kimura" userId="1f8de30a7436d95e" providerId="LiveId" clId="{E5F5476E-BBA0-4E74-B084-400FEBE65DC2}"/>
    <pc:docChg chg="modSld">
      <pc:chgData name="Gary Kimura" userId="1f8de30a7436d95e" providerId="LiveId" clId="{E5F5476E-BBA0-4E74-B084-400FEBE65DC2}" dt="2022-02-03T03:46:01.988" v="6" actId="20577"/>
      <pc:docMkLst>
        <pc:docMk/>
      </pc:docMkLst>
      <pc:sldChg chg="modSp mod">
        <pc:chgData name="Gary Kimura" userId="1f8de30a7436d95e" providerId="LiveId" clId="{E5F5476E-BBA0-4E74-B084-400FEBE65DC2}" dt="2022-02-03T03:46:01.988" v="6" actId="20577"/>
        <pc:sldMkLst>
          <pc:docMk/>
          <pc:sldMk cId="0" sldId="257"/>
        </pc:sldMkLst>
        <pc:spChg chg="mod">
          <ac:chgData name="Gary Kimura" userId="1f8de30a7436d95e" providerId="LiveId" clId="{E5F5476E-BBA0-4E74-B084-400FEBE65DC2}" dt="2022-02-03T03:44:47.172" v="1" actId="6549"/>
          <ac:spMkLst>
            <pc:docMk/>
            <pc:sldMk cId="0" sldId="257"/>
            <ac:spMk id="3074" creationId="{00000000-0000-0000-0000-000000000000}"/>
          </ac:spMkLst>
        </pc:spChg>
        <pc:spChg chg="mod">
          <ac:chgData name="Gary Kimura" userId="1f8de30a7436d95e" providerId="LiveId" clId="{E5F5476E-BBA0-4E74-B084-400FEBE65DC2}" dt="2022-02-03T03:46:01.988" v="6" actId="20577"/>
          <ac:spMkLst>
            <pc:docMk/>
            <pc:sldMk cId="0" sldId="257"/>
            <ac:spMk id="307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6" tIns="47868" rIns="95736" bIns="47868" numCol="1" anchor="t" anchorCtr="0" compatLnSpc="1">
            <a:prstTxWarp prst="textNoShape">
              <a:avLst/>
            </a:prstTxWarp>
          </a:bodyPr>
          <a:lstStyle>
            <a:lvl1pPr algn="l" defTabSz="957263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6" tIns="47868" rIns="95736" bIns="47868" numCol="1" anchor="t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6" tIns="47868" rIns="95736" bIns="47868" numCol="1" anchor="b" anchorCtr="0" compatLnSpc="1">
            <a:prstTxWarp prst="textNoShape">
              <a:avLst/>
            </a:prstTxWarp>
          </a:bodyPr>
          <a:lstStyle>
            <a:lvl1pPr algn="l" defTabSz="957263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6" tIns="47868" rIns="95736" bIns="47868" numCol="1" anchor="b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50000"/>
              </a:spcBef>
              <a:defRPr sz="1300">
                <a:latin typeface="Times New Roman" pitchFamily="18" charset="0"/>
              </a:defRPr>
            </a:lvl1pPr>
          </a:lstStyle>
          <a:p>
            <a:fld id="{8CF1BFE2-1580-4F0A-959F-B27B0C676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41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34:23.1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16304 2781 16 0,'-15'-27'8'0,"18"6"-5"0,3 13 8 0,6 0-10 16,6 3 0-16,18-3 1 16,12-3 1-16,26-2-4 15,24 5 1-15,12-5 1 16,21 2 1-16,15-2-1 16,0-3 1-16,-6 8-1 15,-21 3 0-15,-21 5-1 16,-26 5 1-16,-25 3 0 15,-26-5 0-15,-36 5-1 16,-35 5 0-16,-34 0 1 16,-23 3 0-16,-9-2 1 15,12-4 0-15,20 3-1 16,25-10 0-16,35 2 0 16,42-5 0-16,50-8 0 15,54-5 0-15,45-3-2 16,30-5 1-16,-10 3 1 15,-23 4 0-15,-42 6-10 16,-51 16 1-16</inkml:trace>
  <inkml:trace contextRef="#ctx0" brushRef="#br0" timeOffset="5044.78">6538 4471 1 0,'6'-21'0'0</inkml:trace>
  <inkml:trace contextRef="#ctx0" brushRef="#br0" timeOffset="6064.34">6568 4403 17 0,'0'-3'8'0,"-3"-2"-5"0,3 5 9 0,-6-3-13 15,-6 0 1-15,-6 3-1 16,-8 0 1-16,-4 0 0 16,-6 0 1-16,0 0-1 15,-5 0 0-15,-10-5 0 16,3-3 0-16,-2-2 0 15,-7-4 0-15,-2-1 1 16,-1-1 0-16,-11 0 0 16,-7-5 1-16,-2-3-1 15,-9-3 1-15,-1 9-1 16,-11-1 0-16,-3 1-1 16,-6-3 1-16,-3 5-1 15,0-5 0-15,-18 5 0 16,6 8 0-16,-6-5 0 15,-3-3 1-15,3 13-1 0,0 3 0 16,0 0 0-16,-3 3 0 16,0 5 0-16,-3 5 0 15,0-3 0-15,0 6 1 16,-15 11-1-16,7-1 0 16,-7 1 0-16,-6 4 0 15,6 9 0-15,3 0 1 16,-2 5-2-16,8 2 1 15,6 6 0-15,6 0 0 16,9 3 0-16,15-14 0 0,5 0 0 16,16 3 0-16,3 3 0 15,11-3 0-15,19 8 0 16,5-5 0-16,12 2-1 16,4-5 1-16,5 0 0 15,12-6 0 1,21 20 0-1,6-12 0-15,18 12 0 16,11-4 0-16,4 1 0 16,20-1 0-16,-2-5 0 15,20 1 1-15,10-4-1 16,14-4 0-16,18-1 0 16,3 3 1-16,15-5-1 15,14 10 1-15,13 3-2 16,12-5 1-16,8-1 0 15,15 1 1-15,1-9-1 0,11 1 0 16,6-8-1-16,13-11 1 16,5-2 0-16,6-6 1 15,-3-3-1-15,0-2 0 16,6-5 0-16,3 0 1 16,3-14-1-16,-3-5 0 15,-12-10 0-15,-6-6 1 16,-15-13 0-16,-2-8 1 15,-13-5 0-15,0 5 1 16,-17-13-1-16,-6-3 0 16,-10-5 0-16,-14-3 0 0,-3-5-1 15,-21 8 0-15,-12 0-1 16,-12-3 1-16,-21-7 0 16,-17 2 1-16,-22 5-1 15,-20 3 1-15,-18 5-2 16,-3 11 1-16,-57-19-1 15,-23-2 1-15,-45 2-1 16,-36 3 0-16,-42 13-1 16,-47 13 1-16,-21 11-1 15,-35 14 1-15,-16 7-3 16,-14 16 0-16,11 23-7 16,-11 22 0-16,29 3 0 15,39 10 1-15</inkml:trace>
  <inkml:trace contextRef="#ctx0" brushRef="#br0" timeOffset="10328.9499">4148 8678 8 0,'-3'-10'4'0,"3"15"-4"16,-6-2 4-16,3 2-6 15,-3-2 0-15,3 2 0 16,-3-5 1-16,3 3 2 16,0-3 0-16,3 2-1 0,0-2 0 15,0 0 2-15,0 0 0 16,0 0 1-16,0-5 1 15,0 5 1-15,0 0 0 16,0-8-1-16,0 3 1 16,-3-1-2-16,0 1 1 15,0 0-3-15,0 5 1 16,-5 0-2-16,-1 2 1 16,-3 1-1-16,-3 2 1 0,0-2 1 15,6 0 0-15,-6 5 1 16,0 0 0-16,3 2-1 15,-9 1 1-15,1 2-2 16,-7 3 1-16,3 2-2 16,-9 6 0-16,7 3 0 15,2 2 0-15,-9 0-1 16,9 5 1-16,3 6 0 16,6 2 0-16,1 14 0 15,5 2 0-15,6 3 0 16,3-3 0-16,9 8 0 15,-1 0 0-15,7 11 0 16,12 2 0-16,6 9 0 16,6-6 1-16,-7 2-1 15,7 9 1-15,-6 5 0 16,5 3 0-16,-2 7-1 16,0 11 1-16,-6 0-1 15,-1-2 1-15,-11 7 0 0,-3 3 0 16,-3 3-1-16,-3-6 1 15,-6 6-1-15,-6-3 0 16,-3 5 1-16,0 3 0 16,-12 5-1-16,0 0 0 15,-2-2-1-15,-1-1 1 16,0-7 1-16,-9-3 0 16,-3-8 0-16,1 3 0 15,-4-14 0-15,12 3 0 16,-3-15 1-16,12-4 0 15,-5-2-2-15,8-2 0 0,-6-9 0 16,12 3 0-16,3-13 0 16,3 2 0-16,3 3-1 15,12-5 1-15,3 5 0 16,5 3 1-16,-2 0-1 16,0-3 1-16,0 2 0 15,3-2 0-15,0-2-1 16,-1 2 1-16,-5-3 1 15,3-4 0-15,3-12 0 16,3 3 0-16,2 3-1 16,4 0 1-16,-6 5-1 15,6-2 0-15,-9-1-1 16,5-5 1-16,1-5-2 16,-9-8 0-16,0-8-5 15,0-10 0-15,2-17-8 0,-8-31 1 16</inkml:trace>
  <inkml:trace contextRef="#ctx0" brushRef="#br0" timeOffset="12867.1">1490 6527 17 0,'15'-2'8'0,"3"-17"-5"16,-15 14 8-16,6 5-11 16,0 0 0-16,3 0-1 0,5 0 1 15,1-3 0-15,0 1 0 16,9-1-1-16,12 0 1 16,11-2 0-16,10 5 1 15,14-5-1-15,12-3 1 16,16-6-1-16,29-4 1 15,11-6 0-15,22 0 0 16,27-2 0-16,8 2 1 16,15-2 0-16,7 4 1 0,8-1 0 15,0 7 0-15,-12 0 0 16,-23 8 1 0,-16 0-2-16,-20 0 0 0,-21 0 0 15,-15 0 0-15,-18 6-1 16,-14 2 1-16,-13 0-2 15,-17 0 0-15,-19 0-9 16,-23 5 0-16</inkml:trace>
  <inkml:trace contextRef="#ctx0" brushRef="#br0" timeOffset="17954.4">2103 6892 24 0,'-9'-8'12'0,"12"-13"-11"0,3 13 13 0,-3-2-15 16,3-6 1-16,12 0 0 16,6-5 1-16,9-3-1 15,8-5 1-15,10 2 0 16,-1 6 0-16,4 3 0 15,-6 2 1-15,-4 0-1 16,-5 8 0-16,-12 3-1 16,-9 5 1-16,-9 0-1 15,-4 13 0-15,-13 3 1 16,-16 8 1-16,-9 5-1 16,0 8 1-16,-2 5 0 15,-4-2 0-15,3 5-1 16,9-3 0-16,4-10-1 15,8 0 1-15,12-1-1 16,6-7 0-16,12-8-1 16,8-5 0-16,10-6-1 0,12-10 1 15,5-11-1-15,16-8 0 16,8-13 0-16,4-3 1 16,5-5 0-16,-6-2 1 15,7-1 1-15,-1 8 1 16,-17 6-1-16,-7 5 1 15,-8 5-1-15,-7 8 1 16,-5 3-1-16,-12 5 0 0,-9 3-1 16,-9 5 0-1,-9 5-1-15,-3 6 1 0,-6 4 0 16,0 7 0-16,3-4-1 16,6 9 1-16,6 4 0 15,12-2 0-15,8-2 0 16,10-6 1-16,15-13 0 15,8-5 1-15,7-14 0 16,11-10 0-16,3-11 0 16,-11-5 0-16,-4-3 0 15,-11-2 1-15,-15 0 0 16,-15 2 0-16,-19 6-3 16,-16 7 1-16,-34 11-5 15,-29 14 1-15,-34 23-8 16,-26 8 0-16</inkml:trace>
  <inkml:trace contextRef="#ctx0" brushRef="#br0" timeOffset="20672.89">5949 6207 24 0,'-3'-21'12'0,"15"10"-12"15,-6 11 12-15,0 6-12 16,0 4 0-16,3 11 1 15,0 3 1-15,-3 13 0 16,5 6 0-16,1 2 0 16,3 2 1-16,0-7 0 15,-3 2 0-15,9 1-4 16,-6-6 0 0</inkml:trace>
  <inkml:trace contextRef="#ctx0" brushRef="#br0" timeOffset="21033.78">6327 6347 37 0,'-3'-34'18'0,"36"15"-21"0,-15 9 23 0,5-1-21 16,10 3 1-16,0 3-5 15,-6 2 0-15,5 3 3 16,1 3 1-16,-9 2-4 16,3 1 1-16,-3 2 1 15,-1-1 1-15,-2 7 3 16,-3 2 0-16,-3-6 3 15,3 6 0-15,6 0 1 16,14-5 1-16,10-4-2 16,3-1 1-16,8-6-10 15,7-3 1-15,2-7-5 16,-8-38 1-16</inkml:trace>
  <inkml:trace contextRef="#ctx0" brushRef="#br0" timeOffset="24052.39">1627 12933 42 0,'-27'-13'21'0,"9"-22"-21"0,12 22 21 15,3-6-22-15,3-7 0 16,0 0-1-16,0-4 1 16,9 4 1-16,0-3 0 15,9 0-1-15,6 0 1 16,0 2-1-16,17 3 0 15,4 9 0-15,12 12 1 16,-7 16-1-16,-8 16 0 16,-6 21-1-16,-10 19 0 0,-17 13 2 15,-12 6 0-15,-15 9 2 16,-5 12 0-16,-13-6 1 16,3-5 1-16,0-13 0 15,4-14 0-15,8-13-2 16,6-10 1-16,6-19-1 15,9-13 0-15,15-13-1 16,12-11 0-16,17-19 0 16,13-12 1-16,2-9-4 15,16-5 1-15,-1 0-9 16,-5 5 1-16,-10-2-4 16,-11-8 1-16</inkml:trace>
  <inkml:trace contextRef="#ctx0" brushRef="#br0" timeOffset="25010.38">1978 11806 41 0,'-9'-24'20'0,"45"-24"-27"0,-18 35 37 16,3-3-32-16,5 0 1 15,7 3-7-15,0 5 0 16,-12 5 7-16,0 6 1 0,-9 10-3 16,-12 9 0-16,-3-1 3 15,-6 8 1-15,3 0 3 16,3 5 0-16,12-7 1 15,0-1 1-15,17-5-3 16,7-10 1-16,12-6-5 16,11-13 0-16,4-13-4 15,5-5 1-15,10-17-2 16,-7-7 0-16,-8-3 1 16,2-2 0-16,-8-1 4 15,-4 0 0-15,-5 6 4 16,-12 13 0-16,-6 8 1 15,-10 8 1-15,-8 8-4 16,-12 13 0-16,-12 13-1 16,-5 19 0-16,-10 15 0 15,-6 17 0-15,-3-6 1 16,10 3 1-16,5 0 2 0,15-11 0 16,18-5 1-16,15-16 1 15,20-10-1-15,13-22 1 16,20-16-2-16,1-15 0 15,-4-14-4-15,-8-7 0 16,-25-1-7-16,-14 1 0 16,-21-1-7-16,-21-2 0 15</inkml:trace>
  <inkml:trace contextRef="#ctx0" brushRef="#br0" timeOffset="32131.82">7205 11068 8 0,'18'-16'4'0,"12"21"-12"16,-15-13 5-16</inkml:trace>
  <inkml:trace contextRef="#ctx0" brushRef="#br0" timeOffset="32594.88">13423 11070 32 0,'-18'-13'16'0,"3"-3"-32"16,12 8 33-16,0-2-25 16,0 4 0-16,0-2-3 15,3 0 0-15,0 0 15 0,0 3 1 16,0 5-11-16,0 0 0 15</inkml:trace>
  <inkml:trace contextRef="#ctx0" brushRef="#br0" timeOffset="33856">16644 11107 4 0,'0'-8'2'0,"18"14"-6"0,-10-12 4 0</inkml:trace>
  <inkml:trace contextRef="#ctx0" brushRef="#br0" timeOffset="54197.45">5115 11385 1 0,'-3'-13'0'0</inkml:trace>
  <inkml:trace contextRef="#ctx0" brushRef="#br0" timeOffset="54751.15">5089 11324 22 0,'-3'0'11'0,"-15"-8"-9"0,15 6 12 0,-3 2-15 16,-3-3 1-16,-3 3 0 16,-3 0 0-16,0 0 1 15,0-3 0-15,-2 6 0 16,-4 5 0-16,-3 5 0 15,-3 3 0-15,-6 5 0 16,4 0 1-16,-1 3-1 16,3 3 1-16,3 2-1 15,3 5 1-15,4 3-1 16,2 0 1-16,6 5-1 0,-3 3 1 16,6 8-2-16,6-2 1 15,0 7-1-15,3 0 0 16,12-2 0-16,-6-1 1 15,12 1-1-15,8-14 0 16,1-5 0-16,3-8 0 16,5-8 0-16,4-5 1 15,3-5-1-15,2-3 1 16,4-6 0-16,3-7 1 16,-1-3-1-16,-5-8 1 0,-4-5 0 15,-5-3 0-15,0-5-1 16,-6-8 0-16,-4 3 0 15,1-11 1-15,-6-3-1 16,-3 6 0-16,0-8 1 16,-4-1 1-16,1-4-1 15,-9-1 0-15,-3 6 0 16,-6 0 0-16,-6 2 0 16,-12-2 0-16,-8 10-1 15,2 8 0-15,-15 3-1 16,-11 3 0-16,-7 2-3 15,-6 8 1-15,-2 6-6 16,5 7 0-16,4 0-6 16,2 11 1-16</inkml:trace>
  <inkml:trace contextRef="#ctx0" brushRef="#br0" timeOffset="58206.74">5044 11496 22 0,'-9'3'11'0,"-9"39"-8"16,12-31 11-16,0 5-15 16,-3 7 1-16,0 6-12 15,1 6 0-15,8-1 12 16,5-15 0-16</inkml:trace>
  <inkml:trace contextRef="#ctx0" brushRef="#br0" timeOffset="173417.09">5068 11755 20 0,'-9'-8'10'0,"15"-10"-16"16,-3 13 10-16,0-3-8 15,0-3 0-15,9 1 0 0,-9-4 1 16,3 1 6-16,0 3 1 16,0-4-2-16,-1-2 1 15,1 6 2-15,3 2 0 16,-9 3 1-16,0 10 0 15,0 5-2-15,-12 6 0 16,1 6-2-16,-4 1 0 16,0-4 1-16,6-3 0 15,3-3 0-15,6-5 0 16,6 0 0-16,6-6 1 0,9-4-1 16,8-6 1-16,1-5-2 15,3-1 0-15,0 1-2 16,-7 3 0-16,-2 4 0 15,-6 6 0-15,-6 6-1 16,-3 4 0-16,-6 6 1 16,-3-3 0-16,6 3 0 15,-3 3 1-15,6-3-1 16,3-3 1-16,9-8 0 16,14-8 0-16,13 1-1 15,2-9 1-15,10-5 0 16,-3-2 0-1,-4 7-2 1,-11 6 1-16,-12 5 0 16,-13 5 0-16,-2 6 0 0,-3-1 0 15,3 1-1-15,-9 0 1 16,6-1 0-16,6-7 0 16,9-3 0-16,8-8 0 15,10 5 0-15,-9 1 0 16,-1-1 0-16,1 3 1 15,-6 3-1-15,-6 2 1 16,-9 8-2-16,-6 3 1 16,-9 5 0-16,0 0 1 15,5-2-2-15,13-6 1 0,12-5-2 16,12-13 1-16,23-14 0 16,13-5 0-16,11-10 0 15,0-6 1-15,3 6 0 16,-5 2 1-16,-13 8 0 15,-14 8 0-15,-10 6-1 16,-11 7 1-16,-12 9 0 16,-12 7 0-16,-6 8 1 15,-9-5 0-15,3 2 0 16,6-2 0-16,8-3-1 16,16-7 0-16,9-1-1 15,17-10 0-15,16-11-1 16,2 0 0-16,1-5 1 15,-7 2 0-15,-8 3 1 16,-7 3 0-16,-8 5 0 16,-13 3 0-16,-8 0 0 15,-3 5 0-15,-6-3 0 0,6 3 1 16,5-3-1-16,13-7 1 16,15-3-1-1,8-3 0-15,16-5-1 0,11 5 1 16,-6 16-2-16,-6 2 1 15,-8 6-4-15,-13 8 1 16,-11 3-9-16,-21 7 1 16,-21-23-3-16,-18-24 0 15</inkml:trace>
  <inkml:trace contextRef="#ctx0" brushRef="#br0" timeOffset="175653.4199">3987 11472 18 0,'-9'-2'9'0,"6"-4"-5"0,3 1 9 0,-3 0-12 15,0 0 0-15,-2-1 0 16,2 4 1-16,-3-1-2 16,3 0 0-16,-6 1 1 15,9 2 1-15,-6 0-1 16,6 2 1-16,0 6-1 15,0 5 1-15,6 11 0 16,-3 11 0-16,3 10 0 16,3 2 0-16,-6 1 1 15,5 0 0-15,4-1 0 16,6-5 0-16,-9-10 0 0,6-8 1 16,3-5 1-1,0-12 1-15,6-17 0 0,5-11 1 16,1-19-1-16,12-13 0 15,-7-5-1-15,7 0 0 16,-15 5-7-16,-3 8 1 16,-9 5-9-16,-6 11 1 15,-18 11-8-15,0-14 1 16</inkml:trace>
  <inkml:trace contextRef="#ctx0" brushRef="#br0" timeOffset="-115663.42">4446 14724 12 0,'-9'-18'6'0,"12"4"-10"0,-3 14 7 0,0 0-3 16,0 0 1-16,0 0 6 15,0 0 0-15,0 6-6 16,0 2 1-16,0 5 5 16,-3 11 0-16,3 13 0 15,0 10 0-15,0 11-4 16,0 14 1-16,3 7-2 16,0 11 0-16,0 0-1 15,-3 8 0-15,3 0-1 16,0 5 1-16,-3 6-1 15,-3-11 1-15,3 2 0 16,-3-10 0-16,-3 0 0 16,0-11 0-16,-6-10 1 15,3-8 0-15,-6-5 0 16,3-14 1-16,0-2-1 16,3-11 1-16,0-5 0 15,3-6 0-15,1-2 0 16,-1-6 0-16,0-2 1 0,3-5 0 15,-6 0-1-15,3-1 1 16,3 1-1-16,0-3 0 16,0 3-2-16,0-3 1 15,0 0-3-15,0 0 1 16,3 0-1-16,6 0 0 16,6 0 0-16,6 0 0 15,5-3 0-15,10-5 0 0,15 0 0 16,11-2 1-1,19 2 0-15,8-6 0 0,15 1 0 16,18 3 1-16,6-4-1 16,21 9 0-16,12 2 0 15,12 3 1-15,11 3-1 16,10 5 1-16,8 8-2 16,1 0 0-16,5-3 0 15,-12-2 1-15,10-1-1 16,-10 1 1-16,-8-3 0 15,-4 0 0-15,-8 0 0 16,-18-1 1-16,-12 1 0 16,-18 0 0-16,-21 0-1 15,-15 0 1-15,-11 0-1 16,-7-3 1-16,-11 1-1 16,-1-4 0-16,1 1 0 15,2-3 1-15,1 0-1 16,-7-3 0-16,1-2 0 15,-4-3 0-15,-2-2 1 16,-6-1 0-16,-7-8 1 0,-8-4 1 16,-3-12 0-16,-6-7 1 15,-3-8 0-15,-1-19 0 16,-5-3-1-16,0-7 0 16,-9-11-2-16,-6 3 0 15,0-6-1-15,-6-2 1 16,-6 2-1-16,1-5 0 0,-7-5-1 15,-6 11 1 1,3-9 0-16,6 8 1 0,0 6-1 16,3 8 0-16,1 7-2 15,2 12 1-15,-3 9-2 16,6 6 0-16,0 14-4 16,3 4 0-16,0 11-7 15,-6 11 1-15,-6 8-6 16,-3-11 1-16</inkml:trace>
  <inkml:trace contextRef="#ctx0" brushRef="#br0" timeOffset="-112989.49">5044 14825 28 0,'-9'-16'14'0,"9"-11"-16"16,3 19 15-16,3-5-18 16,3-3 1-16,0-2-3 0,-3 2 1 15,0 3 10-15,-3 2 1 16,-3 3-5-16,0 5 1 15,-3 6 2-15,0 8 0 16,0 7 1-16,3 17 0 16,6 12-3-16,6 19 1 15,-3 19-1-15,3 13 1 16,2 13 0-16,1 13 0 0,-12 9 2 16,3 4 0-16,-6-2 0 15,-3-10 1 1,0-4-3-16,0-18 1 0,-6-10-4 15,9-19 1-15,-6-21-7 16,6-11 0-16,0-26-4 16,-3-24 0-16</inkml:trace>
  <inkml:trace contextRef="#ctx0" brushRef="#br0" timeOffset="-112330.11">4615 15425 25 0,'-9'-10'12'0,"9"-14"-11"0,0 19 19 0,-5 2-21 16,2-2 1-16,0-3-1 15,0 2 1-15,0 4-1 16,3-1 1-16,0 6-2 15,3-1 1-15,3 9 0 16,2 7 0-16,1 9 0 16,0 7 1-16,0 14 0 15,-3 5 0-15,0 5 2 16,0-2 0-16,3-3 1 16,0-8 0-16,0-6 0 15,3-7 1-15,15-19-1 0,-1-15 0 16,13-20-2-16,12-17 0 15,8-14-3-15,-8-3 1 16,-10-7-2-16,-11-3 1 16,-15 5-1-16,-21 8 1 15,-18 10-1-15,-14 12 1 16,-16 4-6-16,-11 14 1 0</inkml:trace>
  <inkml:trace contextRef="#ctx0" brushRef="#br0" timeOffset="-100348.4599">7779 15888 39 0,'-14'-10'19'0,"8"-9"-21"0,6 11 19 16,0-2-23-1,3-4 1-15,-3 4-1 0,3-6 1 16,-3 3 8-16,0 2 0 16,-3 1-3-16,0 4 1 15,0 6 2-15,0 3 0 16,0 0 0-16,-3 7 0 15,3 3 0-15,-3 1 0 16,0 1-3-16,0 1 0 16,3 0 0-16,-3 5 1 0,3 1 0 15,0-1 0-15,0 2-1 16,3 7 1-16,0 1-1 16,3 6 0-16,0 6 0 15,3 4 0-15,0 6 0 16,-3 0 0-16,0-5 0 15,3 5 1-15,3 2 0 16,6 1 0-16,5-3 0 16,4 2 0-16,3 1 0 15,3-1 0-15,0 1-1 16,5-6 1-16,-2 3-1 16,-3-3 0-16,3 1 0 15,-1-4 1-15,-2 1-1 16,3 5 0-16,6-5 1 15,2-1 0-15,7-5-1 16,-1-2 1-16,4-5 1 16,3-6 1-16,-1 0-1 15,10-5 1-15,2-1 0 16,4 4 0-16,-1-1 0 0,4 3 0 16,-4-2-2-16,9 5 0 15,1-3-1-15,2 5 1 16,1-5-1-16,-1-2 0 15,0-3 0-15,4-3 1 16,2-3-1-16,3 1 1 16,4-3-1-16,-1 2 1 15,3-5-1-15,-24-2 1 16,25 7-1-16,-25-4 1 0,24-1-1 16,1-3 0-16,2-2 0 15,-3 3 0-15,6-3 1 16,-5-3 0-16,11 1 0 15,0-1 0-15,9 0-1 16,-3-2 1-16,9-1-1 16,-3-2 1-16,0 0-1 15,0-5 1-15,0 0-1 16,-3 2 1-16,-2 1 2 16,-1 2 0-16,3-6 0 15,3-2 0-15,-3 0 0 16,3 0 0-16,3-2-1 15,0-3 0-15,-6-6-2 16,0 3 1-16,3 0 0 16,-3 8 0-16,-3-5-1 15,4 5 1-15,2 3-1 16,-3 2 1-16,-3 3-1 16,9 0 1-16,3 3-2 0,-3-3 1 15,0-3 0-15,12 3 0 16,-6 0 0-16,3 0 0 15,6 0 0-15,-9 0 1 16,0 6-1-16,-9-4 1 16,0 1-1-16,-6 0 1 15,-12-1-1-15,6-2 1 16,-5-2-1-16,5-1 1 16,-6 0-1-16,6-2 1 0,-9 2-1 15,1 1 0-15,-1 2 0 16,-6-3 1-16,-6 3-1 15,-8 3 0-15,-10-3 0 16,-8 0 1-16,-7 0-1 16,-5 0 1-16,-6 0 0 15,-1-3 0-15,-5 3-1 16,-6-3 0-16,-6-2-1 16,-7 2 1-16,-5-2-1 15,-3-3 1-15,-6 0-1 16,-9-5 0-16,-12-3 0 15,-5 0 0-15,-10-5 0 16,-6 0 1-16,1 0-1 16,2-6 1-16,-3 6-1 15,-3 0 1-15,4 2-1 16,-1 4 1-16,6-1 0 16,7 2 1-16,5 4-2 15,6-1 1-15,6 1-1 0,9-1 0 16,9 9-3-16,12-6 1 15,8 0-1-15,4 0 0 16,6 8 0-16,3 0 1 16,-7 2 0-16,1-2 0 15,-6 6 3-15,-6 2 0 16,-4 7 0-16,-8 9 0 0,-6 3 3 16,-3 7 0-16,-3 11 0 15,-6 8 0-15,-6 0-1 16,-11 2 1-16,-4 1-4 15,-6 2 0-15,-18-7-9 16,-14-14 1-16,-15-22-9 16,-7-28 1-16,4-26-1 15,17-28 0-15</inkml:trace>
  <inkml:trace contextRef="#ctx0" brushRef="#br0" timeOffset="-99524.36">17132 17402 43 0,'-15'-14'21'0,"12"-9"-24"0,3 23 22 16,18 13-24 0,3 21 0-16,0 19 6 15,-1 29 0-15,-2 21 3 16,0 19 0-16,-3 16-1 16,-3-11 1-16,3-16-1 15,-3-13 0-15,0-14-10 16,-1-25 0-16,-2-36-5 15,-6-23 0-15</inkml:trace>
  <inkml:trace contextRef="#ctx0" brushRef="#br0" timeOffset="-98412.07">17096 17418 46 0,'-39'-19'23'0,"28"6"-44"15,11 5 45-15,5-5-28 16,10-3 1-16,9-3 0 0,12-2 1 15,14 0 5 1,16 2 0-16,23-2-2 0,18 0 1 16,21 8 1-16,18 0 0 15,9 5-1-15,3-6 1 16,-6 1-1-16,2 3 1 16,-14-9 0-16,-3-2 1 15,-15-6 1-15,-12-4 0 16,-11 4 1-16,-19 1 1 15,-6-1-1-15,-8-2 0 0,-7 0-2 16,-5 0 1-16,-3 3-2 16,-7 2 0-16,-5 5-3 15,-3 6 0-15,-1 10-2 16,-2 19 0-16,0 11-1 16,3 26 0-16,-1 29 0 15,-8 23 0-15,0 41 1 16,-6 15 1-16,0 11 0 15,-4 16 0-15,4-11 1 16,3-7 1-16,-3-14 0 16,-3-24 1-16,-3-37-1 15,-3-23 0-15,-4-17-1 16,1-12 1-16,0-9 0 16,3-10 0-16,3-6 1 15,-6-4 0-15,3-9 1 16,-3-8 1-16,0 1-1 15,-3-6 0-15,-3-3-2 0,-3-2 0 16,-3-3-3-16,-6 0 1 16,-6 0-2-16,-12 0 0 15,0 3 0-15,-2 0 1 16,-13 2 0-16,-3 3 1 16,-14 8 0-16,-19 3 0 15,-14 5 1-15,-21-3 0 16,-24 6 1-16,-18 0 0 15,-26 4 0-15,-7 1 0 0,-11 3 1 16,11 10 1-16,25-8-1 16,11-5 0-16,15-5 0 15,27-6 0-15,17 0 0 16,19-2 0-16,11-3-3 16,16 0 0-16,8 0-8 15,6-11 1-15,13-21-9 16,-1-28 0-16</inkml:trace>
  <inkml:trace contextRef="#ctx0" brushRef="#br0" timeOffset="-93077.83">22835 16412 48 0,'-18'-55'24'0,"-21"-4"-45"16,16 41 25-16,-19-1-15 16,-15 6 1-16,-11 0 0 15,-21 8 0-15,-19 12 18 16,-8 9 1-16,-15 8-10 16,-14 16 1-16,5 0 6 15,-6 15 0-15,9 9 1 0,15 7 0 16,15 8-3-16,23-7 0 15,22 2-1-15,29 3 0 16,30-6-2-16,30-5 1 16,32-5-1-16,31-8 0 15,35-13 1-15,30-16 1 16,23-22 1-16,4-18 0 16,20-26 1-16,-20-16 0 15,-13-11 0-15,-17-13 1 0,-15-19-1 16,-21 6 1-1,-15-40-6 17,-29 21 1-32,-28 24-5 0,-14 16 0 0,-21 21-10 31,-24 24 1-31,-6 11-4 0,1 18 0 16</inkml:trace>
  <inkml:trace contextRef="#ctx0" brushRef="#br0" timeOffset="-92813.45">23311 16465 54 0,'6'-3'27'0,"-6"3"-61"16,3 11 57-16,-3 23-27 16,0 30 0-16,0 21 3 15,-3 39 1-15,0 29 2 0,-3 27 0 16,-3 8-4 0,0-3 1-16,-9-2-6 0,-11-16 1 15</inkml:trace>
  <inkml:trace contextRef="#ctx0" brushRef="#br0" timeOffset="-92498.38">20766 17071 50 0,'-15'58'25'0,"27"122"-37"16,-3-114 47-16,6 24-40 15,6 27 0-15,0 12-13 16,0 3 1-16,-4-10 16 0,-8-19 0 16</inkml:trace>
  <inkml:trace contextRef="#ctx0" brushRef="#br0" timeOffset="-92168.4899">21606 18550 39 0,'110'87'19'0,"95"-42"-11"16,-136-42 35-16,32-11-39 15,21-26 0-15,24-17-1 16,3-18 0-16,-13-18-10 16,-2-11 1-16,-9-13-4 15,-20-3 1-15,-22-7-7 16,-27 4 1-16</inkml:trace>
  <inkml:trace contextRef="#ctx0" brushRef="#br0" timeOffset="-89583.27">17525 17404 40 0,'-6'-2'20'0,"12"7"-23"0,0-8 21 16,0 9-20-16,0 4 1 0,-3 11 0 15,-6 8 0-15,-6 16 3 16,-3 8 0-16,-3 6-2 16,0-4 0-16,3 1-4 15,3-6 0-15,9-10-5 16,6-19 1-16</inkml:trace>
  <inkml:trace contextRef="#ctx0" brushRef="#br0" timeOffset="-89252.4599">17793 17595 31 0,'-15'16'15'0,"6"29"-23"0,3-32 24 15,-3 5-15-15,3 1 1 16,0 2 3-16,0 6 1 15,3-4-6-15,0-7 1 16,0-3 3-16,3-2 1 16,12-11-1-16,9-11 1 15,9-7-3-15,-4-11 0 16,-2-6-2-16,-3 1 1 0,-3 0-1 16,-6-1 0-16,-6 6-1 15,-6 3 0-15,-6 12-1 16,-12 7 1-16,-9 7-5 15,0 7 1-15,1-1-6 16,-7 4 0-16</inkml:trace>
  <inkml:trace contextRef="#ctx0" brushRef="#br0" timeOffset="-88876.3">18230 17439 44 0,'-6'-6'22'0,"-3"4"-40"0,9 2 39 16,-3 2-26-16,0 6 1 15,-3 3 1-15,-5 5 0 16,-4 2 8-16,-6 3 1 16,-3 3-3-16,-3 5 0 15,3 8 1-15,7-2 1 0,2-3-3 16,9-1 0-16,6-4-9 15,6-3 1-15,9-11-5 16,-1-11 0-16</inkml:trace>
  <inkml:trace contextRef="#ctx0" brushRef="#br0" timeOffset="-88563.4899">18391 17222 24 0,'0'-29'12'0,"9"-8"-11"0,-6 29 18 16,3 2-19-16,3 1 0 15,0 5 1-15,0 11 0 16,-3 7 0-16,2 17 1 16,-2 7 1-16,0 19 0 15,-3 10-1-15,3 6 0 16,-3 5-3-16,0-3 0 16,-3 1-8-16,-3-12 1 15</inkml:trace>
  <inkml:trace contextRef="#ctx0" brushRef="#br0" timeOffset="-88411.53">18385 17478 39 0,'9'-16'19'0,"27"11"-29"16,-19 5 33-16,10 5-32 15,3 3 1-15,3 3-9 16,0-3 0-16</inkml:trace>
  <inkml:trace contextRef="#ctx0" brushRef="#br0" timeOffset="-88229.4399">18843 17542 59 0,'-15'32'29'0,"10"-11"-47"0,5-16 60 16,0 6-52-16,3-3 0 15,-1-3-7-15,-2-5 1 16,6-8 16-16,0-5 1 16,6-16-15-16,0-3 1 15</inkml:trace>
  <inkml:trace contextRef="#ctx0" brushRef="#br0" timeOffset="-88008.37">18897 17396 44 0,'-6'3'22'0,"-3"0"-36"0,6-1 48 0,0 6-36 15,3 5 0-15,0 1-3 16,9 4 1-16,3 1 5 16,9-1 1-16,6 1-3 15,-1-3 0-15,1-6 2 16,0-2 1-16,0 0 1 16,0-3 1-16,-4-2-1 15,1-3 0-15,-3-3-5 16,0-2 1-16,0-3-10 15,5-10 0-15,7-9-1 16,3-5 0-16</inkml:trace>
  <inkml:trace contextRef="#ctx0" brushRef="#br0" timeOffset="-87046.9899">17724 17944 47 0,'0'13'23'0,"3"53"-37"0,-3-34 49 16,3 18-36-16,0 3 0 15,0 11 0-15,0 2 1 16,0-3-1-16,-6-2 1 16,0-5-5-16,-3-11 1 31</inkml:trace>
  <inkml:trace contextRef="#ctx0" brushRef="#br0" timeOffset="-86822">18031 17886 60 0,'-3'2'30'0,"-15"22"-49"0,18-8 47 0,0 11-33 15,3 7 0-15,3 14-1 16,0 18 1-16,0 3 7 16,-6 7 0-16,-3 9-5 15,-3-6 0-15,0-5-2 16,-3-13 1-16,3-13-6 16,-3-27 1-16</inkml:trace>
  <inkml:trace contextRef="#ctx0" brushRef="#br0" timeOffset="-86668.09">17724 18124 55 0,'6'24'27'0,"69"5"-66"0,-49-24 54 15,16 6-29-15,9-6 0 16</inkml:trace>
  <inkml:trace contextRef="#ctx0" brushRef="#br0" timeOffset="-86351.27">18528 18053 63 0,'-18'68'31'0,"27"57"-62"16,-3-102 62-16,3 7-44 0,3 1 0 16,-3-7-10-16,-12-11 0 15</inkml:trace>
  <inkml:trace contextRef="#ctx0" brushRef="#br0" timeOffset="-86100.89">18352 17886 63 0,'0'0'31'0,"27"0"-60"0,-3 0 61 16,20 0-38-16,13 10 1 16,12 17-9-16,5 13 1 0,0 12 17 15,-2 15 0-15,-7-7-6 16,-11 4 0-16,-15-1 4 15,-13-4 0-15,-17-14 1 16,-21-11 0-16,-20-10-9 16,-31-24 0-16,-26-16-4 15,-18-16 1-15</inkml:trace>
  <inkml:trace contextRef="#ctx0" brushRef="#br0" timeOffset="-85257.61">19290 18039 54 0,'-9'0'27'0,"12"-10"-96"15,9-9 59-15,6-10 10 16,0-8 0-16</inkml:trace>
  <inkml:trace contextRef="#ctx0" brushRef="#br0" timeOffset="-85125.69">19736 17904 48 0,'-3'11'24'0,"-9"-6"-84"0,9-10 49 16</inkml:trace>
  <inkml:trace contextRef="#ctx0" brushRef="#br0" timeOffset="-84944.65">20293 17719 67 0,'-3'11'33'0,"12"2"-83"0,-3-10 68 0,9 2-32 16,0-2 1-16,2-6-4 16,1-2 0-16</inkml:trace>
  <inkml:trace contextRef="#ctx0" brushRef="#br0" timeOffset="-84808.73">20736 17645 49 0,'9'11'24'0,"12"-14"-47"16,-12 3 51-16,6 0-48 0,12-8 1 15</inkml:trace>
  <inkml:trace contextRef="#ctx0" brushRef="#br0" timeOffset="-84435.89">21540 17539 54 0,'-3'0'27'0,"-21"8"-62"0,12-5 55 16,-2-3-25-16,-10 0 1 0,-12 0 4 15,-15 0 1-15,-5 2 4 16,-10 1 0-16,4 0 0 16,-1-1 1-16,7 1 2 15,5-3 0-15,13-3-4 16,8-2 0-16,15-5-6 16,18-4 0-16,15-2-3 15,20-7 0-15,25 4-1 16,20-2 0-16,24 0 3 15,15 8 1-15,0 2 3 16,-14 11 0-16,-25 3 2 16,-26 12 1-16,-28 17 1 15,-41 18 1-15,-44 25-2 0,-39 9 0 16,-51 14-13 0,-30 11 1-16,-2-33-4 0,-1-20 1 15</inkml:trace>
  <inkml:trace contextRef="#ctx0" brushRef="#br0" timeOffset="-73894.88">7669 15809 49 0,'0'-13'24'0,"3"-22"-23"16,-3 25 24-16,3 2-24 15,-3 0 0-15,0 2 3 16,0 6 1-16,-3 0-4 16,0 3 0-16,0 2 4 15,3-2 1-15,0 5-1 16,3 0 0-16,3 3-1 15,-3-4 0-15,0 1-1 16,3-2 0-16,0 2 0 0,0-3 0 16,0-2 0-16,0 2 0 15,0 3 0-15,0-6 0 16,0 1-1-16,0 0 0 31,0-1-2-31,0 1 0 16,0 2 0-16,0 1 1 0,0-1-1 15,3 0 0-15,-1 0-1 16,4 1 0-16,0 2 1 16,0-3 1-16,0 0-1 15,0 1 0-15,0-4 0 16,0 4 1-16,0-4 0 16,-3-2 0-1,3 5-1 1,-1 1 1-16,-2-4-1 15,0 1 1-15,0-3-1 16,-3 3 1-16,0-1-1 16,-3 4 1-16,0-4-1 15,0 4 0-15,0-1 0 16,0-3 1-16,0-2-1 16,0 6 0-16,0-4 0 15,0 1 0-15,-3-3 1 16,0 0 0-16,6 0-1 0,0 0 0 15,-3 3 0-15,3-3 1 16,-3 0-1-16,3 2 1 16,-6-2-1-16,6 0 0 15,0 3 0-15,0 0 0 16,0-1 0-16,-4-2 0 16,4 0 1-16,3 0 0 15,-3-2 0-15,0 4 1 16,0-2-1-16,0 0 1 15,-6 0-1-15,0 0 0 0,6-2 0 16,-3 4 0-16,-3-2-1 16,0 0 1-16,0 0-1 15,0 0 1-15,0 0-1 16,0 0 0-16,3 0 0 16,0-2 0-16,0 4 0 15,-3-2 1-15,0 0-1 16,0 0 1-16,0 0 0 15,0 0 0-15,0-2-1 16,0 2 1-16,0 0-2 16,0 0 1-16,0 0 0 15,3 2 0-15,-3-2 0 16,3 3 0-16,-3-3-1 16,0 0 1-16,0 3 1 15,0-1 0-15,0-2-1 0,3 3 0 16,-3-3-1-1,0 0 1-15,0 0 0 0,0 0 1 16,0 0-1-16,0 0 0 16,0 0-1-16,0 0 1 15,0 0 0-15,0 0 1 16,0 0-1-16,0 0 0 16,0-5 0-16,0 7 0 15,3-2 0-15,-3 0 1 16,0 0-1-16,0 0 1 15,0 0-1-15,0 0 1 0,3-2-1 16,-3 2 1-16,0 0-1 16,6-6 0-1,0 9 0-15,0-3 0 0,-6 0 0 16,6 0 1-16,-6 0-1 16,0 0 1-16,0 0-1 15,0 0 1-15,3 3-1 16,-3-1 0-16,0 1 0 15,0 0 0-15,0-3 0 16,0 0 0-16,0 0 0 16,3 0 0-16,-3 0 0 15,3 2 0-15,-3 1 0 16,0-3 0 0,0 0 0-1,0 2 0-15,3-2 0 16,-3 0 0-16,0 0 0 15,0 0 0-15,0 0 0 16,3 3 1-16,-3-3-1 16,0 0 0-16,0 0 0 15,0 0 0-15,0 0 0 0,0 0 0 16,0 0 0-16,0 0 0 16,0 0-1-16,0 0 1 15,3 3 0-15,-3-3 0 16,0 0 0-16,0-6 1 15,0 9-1-15,0-3 0 16,0 0 0-16,0 3 0 16,0-3 1-16,0 0 0 15,0 0-1-15,0 0 0 0,0 2 0 16,0-2 0-16,0 0 0 16,0 0 1-16,0 0-1 15,-3 0 0-15,6 0 0 16,-3 0 0-16,0 0 0 15,0 0 1-15,0 0-1 16,3 3 0-16,-3-3 0 16,0 0 1-16,0 0-1 15,-3-3 0-15,3 3 0 16,0 0 1-16,3 0-1 16,-3 3 0-16,0-3 0 15,0 0 0-15,0 0 0 16,0 0 0-16,0 0 0 15,0 0 0-15,0 0-1 16,-3 0 1-16,6 3 0 16,-3-3 0-16,0 0 0 0,0 0 1 15,0 0-2-15,0 0 1 16,0 0-1-16,0 0 1 16,0 0-1-16,0 0 1 15,0 0 0-15,0 0 0 16,3 0 0-16,-3 0 0 15,0 0 0-15,0 0 0 16,3-3 0-16,-3 3 0 0,0 0 0 16,0 0 0-16,0 0 0 15,0 0 0-15,3 3 0 16,-3-3 0-16,0 0-1 16,0 0 1-1,0 0-6-15,-3 2 1 0,-15 1-11 16,-18-3 1-16,-33-21-8 15,-14-14 0-15</inkml:trace>
  <inkml:trace contextRef="#ctx0" brushRef="#br0" timeOffset="-72153.66">4809 15518 47 0,'-36'2'23'0,"27"4"-34"0,6-6 24 15,3 0-17-15,0 2 0 16,3 1 2-16,-3-3 1 0,3 3 4 16,-3-3 0-16,3 0-3 15,-3 0 1-15,6 0 2 16,-3 2 1-16,-3-2-1 15,0 3 0-15,3 0-1 16,0-1 1 0,0 1-1-1,-3 0 0-15,0-1-1 16,3 1 0-16,0-1 0 16,3 4 0-16,-6-4 0 15,0 1 1-15,0-3 0 16,0 0 0-16,0 0 0 15,0 0 0-15,0 3 0 16,0-3 0-16,0 2-1 16,-6 1 0-16,6-3-1 15,-3 0 0-15,3 3-1 0,-3-3 1 16,3 0-2-16,-3-3 0 16,-3 0-2-16,0-2 1 15,0-6-5-15,-3 6 1 16,0-5-6-16,-6-14 0 15</inkml:trace>
  <inkml:trace contextRef="#ctx0" brushRef="#br0" timeOffset="-71025.08">6128 15793 27 0,'-6'-13'13'0,"50"13"-40"0,-17-6 16 15</inkml:trace>
  <inkml:trace contextRef="#ctx0" brushRef="#br0" timeOffset="-70859.18">6634 15854 34 0,'-12'2'17'0,"44"9"-59"0,-14-22 35 0</inkml:trace>
  <inkml:trace contextRef="#ctx0" brushRef="#br0" timeOffset="-70711.26">7315 15804 68 0,'-6'31'34'0,"-3"-23"-75"15,12-5 68-15,9 5-49 16,9 0 1-16</inkml:trace>
  <inkml:trace contextRef="#ctx0" brushRef="#br0" timeOffset="-69885.05">8247 15737 67 0,'0'14'33'0,"6"-12"-64"0,0 4 66 0,6 2-46 15,5 2 0 1,1 1 2-16,0-1 1 0,-3 1 18 15,-3-3 0-15,0-6-8 16,-3 1 1-16,0 0 6 16,0-3 0-16,-3-3-1 15,0-2 1-15,0-3-4 16,0 0 1-16,-1 3-2 16,-2-3 0-16,0 2-1 15,0-2 0-15,-3 3-1 16,0-3 1-16,3 3-3 15,-3 5 0-15,0 0-1 16,3-5 1-16,-3 5 0 16,0 0 1-16,0-3-1 15,3-2 0-15,3 5 0 16,-6 0 1-16,3 0 0 16,-3 0 0-16,6 0 0 15,0 0 0-15,3 0 0 0,-6 0 0 16,-3 0-1-1,0 0 0-15,3 2-1 0,-3-2 1 16,3 3-1-16,-3 0 0 16,0-3 0-16,0 0 1 15,0 2 1-15,0 1 0 16,0-3-1-16,0 0 1 16,3 0 0-16,-3 0 0 15,0 0 0-15,3 3 1 16,-3-3-2-16,0 0 1 15,0 0 0-15,0 0 0 0,0 0-1 16,0 0 1-16,0 0-1 16,0 0 0-16,0 0-1 15,0 2 1-15,3 1-1 16,-6-3 0-16,6 3 0 16,-3-1 0-16,3-2 1 15,-3 3 0-15,0-3 0 16,0 0 0-16,0 0 0 15,0 0 1-15,0 0 0 16,0 0 1-16,0 0-2 16,0 0 1-16,0 0-1 15,0 0 1-15,0 0-2 16,-3 0 0-16,3 0-4 16,-3 0 0-16,-3-5-5 15,0-3 1-15,-9-3-5 16,-3 0 0-16,-5 1-5 15,-10-6 1-15,3-5 1 16,3 0 1-16</inkml:trace>
  <inkml:trace contextRef="#ctx0" brushRef="#br0" timeOffset="-67831.87">16218 18224 52 0,'3'-5'26'0,"24"-5"-36"0,-12 4 27 16,9 1-17-16,5-6 0 16,4 4 1-16,0-4 1 0,-1 0-1 15,10 1 1-15,12-3 0 16,2 2 1-16,1 3 0 16,8 3 0-16,1-3-1 15,2 0 0-15,7 5-2 16,-1-2 1-16,-8 0 1 15,-13-1 0-15,-2-2 0 16,-7 0 0-16,-5 1 0 16,-9-1 1-16,-6 2-1 15,-6 1 0-15,-15 0-1 16,-9-1 1-16,-12 4-1 16,-15 2 1-16,-12 0 0 15,1 0 1-15,2-3 0 16,9 0 1-16,4-2-2 15,-1 0 1-15,3 0-3 16,6-3 0-16,3 0-2 16,6 0 0-16,9 0-2 0,6-5 1 15,6-1-1-15,6 1 1 16,15 3 1-16,6-1 1 16,2 6 0-16,-2 5 1 15,-6 10-1-15,-6 11 1 16,-9 6 0-16,-15 18 1 15,-15 8 1-15,-18 10 1 16,-6-2-2-16,-2 0 1 16,-4-3-8-16,3-8 0 15,-2-20-9-15,11-30 1 16,24-43-4-16,15-33 0 0</inkml:trace>
  <inkml:trace contextRef="#ctx0" brushRef="#br0" timeOffset="-67198.12">17165 17846 7 0,'3'156'3'0,"41"143"-6"16,-20-222-2-16</inkml:trace>
  <inkml:trace contextRef="#ctx0" brushRef="#br0" timeOffset="-65577.27">22909 17415 6 0,'12'-8'3'0,"-33"-29"-10"0,15 18 7 16</inkml:trace>
  <inkml:trace contextRef="#ctx0" brushRef="#br0" timeOffset="-65188.37">22850 17216 42 0,'0'-2'21'0,"3"-11"-35"0,-6 10 42 0,-3-2-32 16,3-1 1-16,-6-2 0 15,-6 0 0-15,-6-2 5 16,-9 2 0-16,-2 0-4 16,-4 5 0-16,3-2 1 15,1 8 1-15,-4 2-1 16,-3 8 0-16,-3 8 0 15,-5 6 0-15,-13 10 3 16,-2-5 0-16,-1 7 0 16,1 9 1-16,-1-3 0 15,10 0 1-15,11-3-1 16,12 3 0-16,15 0-3 16,12-5 1-16,15 0-2 15,9-3 1-15,12-6-1 0,15-7 0 16,5-11 1-16,7-10 0 15,-1-11 1-15,-5-13 0 16,-1-11 0-16,-2-5 1 16,-6-13 1-16,-13 5 0 15,-8-8-2-15,-6 5 1 16,-9 3-3-16,-6 8 1 16,-12 6-11-16,-24 1 1 15</inkml:trace>
  <inkml:trace contextRef="#ctx0" brushRef="#br0" timeOffset="-64887.02">21903 17920 44 0,'-3'164'22'0,"6"66"-38"16,0-174 33-16,6 8-33 15,3-4 1-15,3-15-2 16,-3-23 1-16</inkml:trace>
  <inkml:trace contextRef="#ctx0" brushRef="#br0" timeOffset="-64543.2199">22406 17100 63 0,'12'-3'31'0,"48"14"-67"0,-45-11 69 0,5 8-34 15,4 5 0-15,0 6 2 16,-6-1 1-16,3 3-1 16,-3 3 1-16,5 5-1 15,7 6 1-15,6 2-1 16,6 13 0-16,8 3-2 15,1 13 0-15,-9 5-1 16,-10 6 1-16,-11 8 1 16,-12 5 0-16,-18 16 3 15,-12-8 1-15,-11-6 2 16,-19-7 0-16,-12-14-4 16,-5-20 0-16,-15-28-13 15,-28-46 0-15,13-36-5 16,6-47 1-16</inkml:trace>
  <inkml:trace contextRef="#ctx0" brushRef="#br0" timeOffset="-62966.81">22150 17881 46 0,'3'-3'23'0,"3"0"-66"0,6-2 24 15,-3-8 18-15,-3-6 0 16</inkml:trace>
  <inkml:trace contextRef="#ctx0" brushRef="#br0" timeOffset="-57773.1">4865 15311 24 0,'-20'-39'12'0,"17"7"-9"0,3 24 12 0,0 0-11 16,0 3 0-16,0 0 1 15,-6 7 0-15,6 17-6 16,0 15 0-16,6 19 5 16,3 11 1-16,-1 20-4 15,4 17 1-15,3-3-6 16,12-6 1-16,12-7-7 15,-12-32 0-15</inkml:trace>
  <inkml:trace contextRef="#ctx0" brushRef="#br0" timeOffset="-56977.15">5869 15825 29 0,'0'-29'14'0,"32"5"-15"15,-14 16 20-15,18 0-21 16,3 0 1-16,17 3-1 16,13-3 1-16,26 2 1 0,18 4 1 15,24 4-1-15,6 4 0 16,12 4 2-16,14-4 0 16,-5-1 0-16,-12-5 0 15,-9-3 2-15,-9-2 0 16,-9 2 0-16,-12-5 1 15,-15 3-3-15,-3-3 1 0,0 0 0 16,-14 0 0 0,-16-2-3-16,-14 2 1 0,-10 0-2 15,-11 0 1-15,-21 0-1 16,-30 3 1-16,-23-1-1 16,-28 1 1-16,-38-3 2 15,-27 0 0-15,-12 0 2 16,1 0 1-16,-1-2-1 15,0-1 1-15,6 3-7 16,-9 0 0-16,-3 6-11 16,10-25 0-1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52:06.1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2642 3924 18 0,'0'-16'9'0,"3"11"-9"15,-3 5 9-15,0 5-10 16,0 3 1-16,0 8 2 16,0 8 0-16,-3 10-1 15,0-2 0-15,0-1 1 16,0 4 1-16,-3 2 0 15,3-5 0-15,3-9-3 16,3 1 1-16,3-3-5 16,0 1 0-16,12-12-3 15,3-7 0-15</inkml:trace>
  <inkml:trace contextRef="#ctx0" brushRef="#br0" timeOffset="359.67">3166 3969 17 0,'-12'-16'8'0,"3"26"-7"0,0-7 12 16,0 5-13-16,-3 3 0 16,0 7 1-16,3-2 0 15,-5 3-1-15,2-1 1 16,6 6 0-16,-3-8 0 0,9 2 0 15,3 1 0-15,3-9 1 16,9-2 0-16,11-2 0 16,7-9 0-16,9-2 0 15,8-11 0-15,10-8 0 16,-7-10 1-16,-2 4-1 16,-12 1 1-16,-7 3-2 15,-14-1 1-15,-12 9-2 16,-21 5 0-16,-17 5-2 15,-16 8 1-15,-20 5-6 16,-10 19 1-16,-11 5-4 16,3-11 1-16</inkml:trace>
  <inkml:trace contextRef="#ctx0" brushRef="#br0" timeOffset="1218.3799">7250 4347 27 0,'0'-45'13'0,"9"29"-11"15,-9 16 13-15,6-2-17 16,-3 10 1-16,-3 5-1 16,-3 11 1-16,-3 5 2 15,0 18 1-15,3 4-3 16,0-4 1-16,0-2-3 15,3-2 0-15,6-12-3 0,12-4 0 16</inkml:trace>
  <inkml:trace contextRef="#ctx0" brushRef="#br0" timeOffset="1589.85">7991 4358 16 0,'-9'-19'8'0,"18"9"-6"0,-9 10 11 0,-6 0-14 15,3 8 1-15,-3-1-1 16,-3 7 0-16,-3 4 2 16,0 11 0-16,-3 8 1 15,3 0 0-15,3 0 0 16,4-7 1-16,5 1 1 15,3-7 1-15,5-3-1 16,4-13 0-16,12-5-1 16,9-11 1-16,6-11-1 15,11-10 0-15,1-8-2 16,-7-2 0-16,-5-4 0 16,-15 6 0-16,-18 5-1 15,-21 9 0-15,-21 4-3 16,-17 3 1-16,-22 14-4 15,-8 10 0-15,-12 2-4 16,2-5 0-16</inkml:trace>
  <inkml:trace contextRef="#ctx0" brushRef="#br0" timeOffset="2164.69">11271 4339 31 0,'3'-34'15'0,"18"36"-17"0,-15 6 26 16,3 8-25-16,-3 11 1 16,0 12-2-16,-3 6 1 0,0 6 1 15,-3-4 0-15,0-2-4 16,3-8 1-16,5-13-6 16,7 0 1-16</inkml:trace>
  <inkml:trace contextRef="#ctx0" brushRef="#br0" timeOffset="2538.17">11786 4307 36 0,'15'-23'18'0,"24"1"-26"16,-22 17 33-16,10 0-25 16,9 0 0-16,6 5-4 15,-4 2 0-15,1 3 3 16,3-2 0-16,-10 5-2 0,-5 3 0 16,-3-1 0-16,-9 6 0 31,-21 19 3-31,0 2 0 15,-3-3 1-15,3 6 1 16,3-6 1-16,12 0 1 16,15-10 0-16,20-3 0 0,25-10-3 15,8 2 0 1,16-10-7-16,11-6 1 0,0-10-4 16,18-13 1-16</inkml:trace>
  <inkml:trace contextRef="#ctx0" brushRef="#br0" timeOffset="9684.4499">2440 9062 29 0,'0'-8'14'0,"-6"-3"-16"0,6 11 14 15,0-5-13-15,0 0 1 32,-3-6 4-32,3-2 0 15,-9 2-3-15,3 4 0 16,3 1 1-16,3 4 1 15,-6-1 0-15,3 3 0 16,0-5-2-16,0 2 0 16,3 0-1-16,0 3 1 0,-6 0 0 15,3 0 0-15,3 3 0 16,-6-3 0-16,3 0 0 16,3 0 0-16,-6 0 0 15,3 3 0-15,3-1-1 16,-9 4 0-16,3-1 0 15,-3 3 0-15,0 0 0 16,0 0 0-16,0 0 0 16,1-3 0-16,2 3 0 15,-3-3 1-15,0 3-1 16,0 0 1-16,-9-3-1 16,3 1 1-16,0-1-1 15,0-2 1-15,6-1 0 16,0 1 0-16,6-3 0 15,-5 2 0-15,8-2 0 16,-6 0 0-16,3 0 0 16,3 0 0-16,0 0 0 15,0-2 1-15,-6-1-1 0,6 1 0 16,0-1 0-16,0 3 0 16,0 0-1-16,0 0 0 15,0 0-1-15,0 0 1 16,0 0-2-16,6 3 1 15,-6 2-1-15,0 3 1 16,0 16-1-16,0 10 1 16,0 11 0-16,0 5 0 15,-6 16 0-15,3 6 0 16,3 15 0-16,3 6 1 0,3-6 0 16,3 6 0-16,-1 15 0 15,10-2 0-15,-3 0 0 16,3 0 1-16,0 13-1 15,-3 2 1-15,3-4-1 16,-9 10 0-16,5 8 0 16,-5-3 1-16,-6 3-1 15,-3-5 0-15,0-9 1 16,0-12 0-16,-3-3-1 16,3-6 0-16,-6 3 1 15,3-2 0-15,3-3-1 16,0-8 1-16,0 2-1 15,3-7 0-15,3 0 1 16,-6-1 1-16,0-4-1 16,-6-9 1-16,3 11 0 15,-11 3 0-15,-1 5-1 16,-6 10 0-16,0 12-1 16,3 1 1-16,3-10-1 0,3-2 1 15,3-14-1-15,-5-5 0 16,5-5 0-16,3 2 1 15,3 1 0-15,-6-3 0 16,3 5-1-16,3-14 1 16,-6 1 0-16,9-5 0 15,-6-14 0-15,3-5 0 0,3-8 1 16,-6-8 0-16,0-5 0 16,3 2 0-16,-3-5-1 15,3-2 1-15,-6-3-1 16,0 0 0-16,0 0-1 15,-3 0 0-15,1-3 0 16,2-3 0-16,-6 4 0 16,0-4 0-16,3 1 0 15,3-3 1-15,0 0 0 16,-3 0 1-16,9-3 0 16,-6 0 1-16,3-2-1 15,3 2 1-15,3-5-1 16,9 0 1-16,0-5-2 15,0-1 1-15,15-7-1 16,3 0 0-16,14-3 0 16,16-2 0-16,3 4-1 15,8 1 0-15,0 5 0 16,-2 0 0-16,-4 0 0 0,1 6 0 16,-12 2-2-16,-7 0 0 15,-8 2-8-15,-6 1 0 16</inkml:trace>
  <inkml:trace contextRef="#ctx0" brushRef="#br0" timeOffset="11725.01">642 12218 29 0,'-36'-13'14'0,"24"8"-12"0,9 2 14 16,3 1-14-16,-6-1 0 15,6 6 1-15,0-1 1 16,0 9-5-16,0 2 0 16,0 11 4-16,0 10 0 15,0 14-2-15,0 2 1 0,-3 6-1 16,-6 2 1-16,9-10-6 15,9-9 1-15,9-12-7 16,-3-22 0-16</inkml:trace>
  <inkml:trace contextRef="#ctx0" brushRef="#br0" timeOffset="12099.3499">969 12139 30 0,'-9'13'15'0,"0"19"-17"16,3-21 21-16,6-1-20 16,0 6 1-16,6 5-1 15,3 3 0-15,0 5 2 16,6-5 1-16,3 0-1 15,0 0 0-15,6-3 1 0,-4-11 1 16,1-4 1-16,-3-6 0 16,0-8 1-16,-3-11 0 15,-3-5 0-15,3-7 1 16,-6-9-2-16,-4 0 0 16,4-2-2-16,-9 2 1 15,0 3-5-15,-6 13 1 16,-11 9-4-16,-10 7 0 15,-6 10-5-15,3 6 1 0,1 3-5 16,-1-14 1-16</inkml:trace>
  <inkml:trace contextRef="#ctx0" brushRef="#br0" timeOffset="12685.03">1425 11917 47 0,'-12'-3'23'0,"12"1"-36"0,0 2 44 16,9-3-34-16,-1-2 1 0,1-3 0 16,0 0 0-16,0 0 3 15,0 2 0-15,0 1-2 16,-3 5 0-16,3 3 1 16,-6 5 1-16,3 2-1 15,3 1 0-15,-3 7-1 16,3 4 1-16,0 1 0 15,-9 7 1-15,3 1 0 16,3 6 1-16,-6 0 1 16,3-8 0-16,9 1 1 15,-4-4 1-15,13-5-2 16,0-5 1-16,-3-8-7 16,0-3 1-16,6-7-10 15,2-14 1-15,-2-11-3 16,3-10 0-16</inkml:trace>
  <inkml:trace contextRef="#ctx0" brushRef="#br0" timeOffset="12973.93">1835 11581 34 0,'-9'2'17'0,"3"4"-24"0,6-4 32 0,6 9-26 16,-3 2 1-16,9 6 0 16,-3 10 1-16,9-3-1 15,-6 9 0-15,9 4 0 16,0 4 1-16,-1-6-5 15,-2-6 1-15,-9-7-6 16,0-3 1-16</inkml:trace>
  <inkml:trace contextRef="#ctx0" brushRef="#br0" timeOffset="13249.2">1657 11623 37 0,'0'3'18'0,"0"7"-27"0,0-4 33 16,3 7-24-16,3 3 0 15,-3 8 2-15,3-3 1 16,2 8-3-16,1 5 0 15,6 1 1-15,3-9 0 16,6-7-3-16,6-17 1 16,8-15-9-16,16-13 0 0</inkml:trace>
  <inkml:trace contextRef="#ctx0" brushRef="#br0" timeOffset="20356.99">5651 10438 29 0,'-9'-13'14'0,"12"15"-35"16,3 1 15-16,0 2 2 16,0-5 1-16</inkml:trace>
  <inkml:trace contextRef="#ctx0" brushRef="#br0" timeOffset="27743.52">5639 6146 23 0,'-12'-10'11'0,"6"7"-10"15,6 3 12-15,0-3-14 16,0 3 1-16,0-5-2 16,0 5 1-16,0 0 1 0,3 3 1 15,3-1-2-15,0 4 1 16,9-6 0-16,0 2 0 15,6 1 1-15,6 0 0 16,0-1 0-16,5-2 1 16,10 0 1-16,9 0 1 15,2 6-1-15,16-6 0 16,-1 2-1-16,6-2 0 16,13-2 0-16,-1-4 0 0,9-2-2 15,1 0 1-15,5 3-1 16,3 0 1-16,3 2-1 15,-3-2 1-15,6 0-1 16,4-1 1 0,8-2-1-16,-3 3 0 0,3 0 0 15,6-1 0-15,0 4 0 16,0 2 0-16,0 0 0 16,9 0 0-16,-3 0 0 15,0 0 0-15,-1 2 0 16,-11 4 1-16,-2-1-1 15,2 6 0-15,-9-9 0 16,-6 6 0-16,-6-2 0 16,6-1 1-16,-3-5-1 15,-5 0 1-15,2-3 0 16,0 6 1-16,-3-8-1 16,-5-1 0-16,-13 4 1 15,-6-1 0-15,-8 0 0 0,-10 1 0 16,-14 2-1-16,-6 2 0 15,-9-2-1-15,-10 3 1 16,-8 2-5-16,-18 3 0 16,-17 0-8-16,-13-16 1 15</inkml:trace>
  <inkml:trace contextRef="#ctx0" brushRef="#br0" timeOffset="32143">6276 15380 39 0,'-29'-21'19'0,"11"5"-16"0,18 11 20 0,-6 2-24 16,3 3 0-16,3 0-2 16,0 6 1-16,3 4 2 15,3 1 1-15,-6 10-2 16,0 8 1-16,0 5 0 15,3 11 0-15,-3 3 1 16,6 5 0-16,0 0-2 16,0-6 1-16,-1-4-5 15,4-6 1-15,0-13-6 16,3-14 0-16</inkml:trace>
  <inkml:trace contextRef="#ctx0" brushRef="#br0" timeOffset="32517.05">6675 15280 31 0,'-41'68'15'0,"32"17"-19"0,12-64 24 16,3 3-20-16,5 3 0 16,13-1 1-16,-3-2 1 15,3 0-1-15,9-11 0 16,5-10 2-16,4-17 1 0,0-12 0 16,-1-9 0-16,-2-12 1 15,-9-6 0-15,-12-5-1 16,-9-8 0-16,-12 5-2 15,-9 2 0-15,-9 7-3 16,-6 7 0-16,-6 10-4 16,1 14 1-16,-10 10-4 15,-6 17 0-15,-2 2-5 16,5 0 0-16</inkml:trace>
  <inkml:trace contextRef="#ctx0" brushRef="#br0" timeOffset="33015.0199">7015 14721 45 0,'-12'-18'22'0,"21"-22"-29"0,-4 27 41 0,7 0-36 15,9-6 1-15,0-2-5 16,3 3 1-16,-3-1 5 16,0 3 1-16,-7 8-4 15,-2 6 1-15,-3 4 1 16,0 9 1-16,-9 2 1 16,0 3 1-16,0 2 0 15,3 6 0-15,3 0 0 16,3 0 1-16,3 0-1 15,6-6 0-15,9-5-1 16,8-5 0-16,7-10-4 16,3-12 1-16,2-9-7 15,7-14 1-15,-9-6-4 16,-13-10 0-16</inkml:trace>
  <inkml:trace contextRef="#ctx0" brushRef="#br0" timeOffset="33240.78">7419 14010 40 0,'-15'34'20'0,"15"40"-30"0,6-53 39 0,6 11-35 15,3 2 1-15,12 4-9 16,3-4 0-16,-3-2 14 16,-4-9 0-16</inkml:trace>
  <inkml:trace contextRef="#ctx0" brushRef="#br0" timeOffset="33464.67">7116 14116 53 0,'-15'50'26'0,"39"0"-41"16,-6-45 56-16,17-13-50 0,28-13 0 15,20-21-17-15,0-30 0 16</inkml:trace>
  <inkml:trace contextRef="#ctx0" brushRef="#br0" timeOffset="38329.82">11298 13520 34 0,'-3'5'17'0,"0"-26"-17"0,3 16 17 16,-3 0-17-16,0-3 0 15,0 0 1-15,3 0 0 0,0 0-1 16,0 5 1-16,0-2 1 16,0 5 0-16,0 0 0 15,3 0 0-15,3 3 1 16,0-3 0-16,3 2 0 15,0 4 0-15,0-1 0 16,0-2 1-16,-1-1-1 16,1 4 0-16,0-4-1 15,-3 1 0-15,-3 2-1 16,0 0 1-16,0-2-1 16,0 0 0-16,-3-1 0 15,0 1 1-15,3 0-1 16,0-1 1-16,-3 1-2 15,0-3 1-15,3 3-1 16,-3-3 1-16,3 0 0 16,0 2 0-16,0 1 0 15,0-1 1-15,0-2-1 16,0 3 1-16,0 0 0 0,0-1 0 16,3 1-1-16,0 0 1 15,0-3-2-15,-3 2 1 16,-3-2-1-16,3 3 1 15,0 2-1-15,0-2 0 16,-3-3 0-16,3 3 0 16,0-1-1-16,0 1 1 15,0-3 0-15,0 3 1 0,0-1-1 16,0 1 0-16,-1 2 1 16,1 0 0-1,0 1 0-15,0-4 1 0,0 4-1 16,-3-1 1-16,3 0-1 15,0-2 0 1,-3 0-1 0,0-1 0-16,0 1 0 15,3-1 0-15,-3-2-1 16,3 3 0-16,-3-3-4 16,0 5 1-16,-3-2-8 15,-6 2 1-15,6-5-6 16,3-29 0-16,-14-8-1 15,14-8 1-15</inkml:trace>
  <inkml:trace contextRef="#ctx0" brushRef="#br0" timeOffset="38977.92">11396 13605 10 0,'-9'-3'5'0,"9"-2"-14"0,0 5 4 0</inkml:trace>
  <inkml:trace contextRef="#ctx0" brushRef="#br0" timeOffset="39037.93">11402 13568 1 0,'3'-8'0'0</inkml:trace>
  <inkml:trace contextRef="#ctx0" brushRef="#br0" timeOffset="40340.38">13843 9395 18 0,'0'-5'9'0,"6"8"-5"15,-6-3 9-15,0 0-11 16,3 2 1-16,0 4 1 16,3-4 1-16,-3 4-6 15,0-1 1-15,0 0 3 16,0-2 1-16,-1-1-1 16,-2-2 0-16,3 3-1 15,3-3 1-15,0 3-2 0,0-1 1 16,0 1-4-16,0 0 1 15,0-3-9-15,-3 2 1 16</inkml:trace>
  <inkml:trace contextRef="#ctx0" brushRef="#br0" timeOffset="45757.95">18766 8948 21 0,'6'-16'10'0,"9"-10"-8"16,-15 26 11-16,6-8-14 16,-3 3 1-16,3-3 1 15,0 2 1-15,0-2-1 16,0 3 1-16,0 0 0 16,2 0 1-16,7 2-1 15,6 3 1-15,9 3-1 0,6-1 0 16,8 4-1-16,13-4 0 15,14 1-1-15,10-3 1 16,5-3 0-16,0 3 1 16,10 0-1-16,5-2 0 15,-3-1 0-15,-3 6 1 16,-2-3-1-16,-1 2 0 16,-6 3 0-16,-3-2 0 15,-2 2-1-15,-10 3 1 16,-8 0-1-16,-7 0 0 0,-8-5 0 15,-9 2 0-15,-10-5 0 16,-8 0 1-16,-15-2-1 16,-9-4 1-16,-9-4-1 15,-14-4 1-15,-13-1-1 16,-6-4 1-16,-2 0-1 16,-7-4 1-16,3-4 0 15,4-2 0-15,-1 3 0 16,0-3 0-16,4 2-1 15,2 1 1-15,6 2 0 16,7 3 0-16,8 2-1 16,9 3 0-16,12 3-1 15,15 2 1-15,9 6-1 16,11 8 0-16,13 2 0 16,6 8 0-16,11 8 0 15,3 11 1-15,-8 11-1 16,-12 4 1-16,-19 9-1 0,-32-3 1 15,-38 5 0-15,-46 0 0 16,-64-5-7-16,-64 3 1 16,-17-27-4-16,-6-56 0 31</inkml:trace>
  <inkml:trace contextRef="#ctx0" brushRef="#br0" timeOffset="59750.63">2788 9983 14 0,'-9'-19'7'0,"6"11"-1"0,3 8 7 15,0 0-13-15,0 0 0 16,0 6 0-16,0 1 1 0,0 7 0 16,0-1 0-16,0 13 1 15,-6 17 1-15,3 4 1 16,-3 12 1-16,-6 17-1 16,3 22 0-16,3 8-1 15,6 0 0-15,0-6-1 16,9-4 1-16,6-4-2 15,-6-18 0-15,3-15-1 16,-3-9 0-16,3-10-3 16,-9-14 1-16,-3-15-8 15,-3-25 0-15</inkml:trace>
  <inkml:trace contextRef="#ctx0" brushRef="#br0" timeOffset="63339.89">8354 13020 9 0,'-3'-18'4'0,"3"-22"-7"0,0 29-5 16</inkml:trace>
  <inkml:trace contextRef="#ctx0" brushRef="#br0" timeOffset="63504.31">8375 12877 25 0,'0'-2'12'0,"0"10"-15"0,0-6 25 16,0 6-22-16,0 11 0 15,0 12-1-15,6 20 1 16,0 15 0-16,0 18 0 0,0 22 0 15,0 16 0-15,-3 8-1 16,0-6 1-16,0-13-5 16,-1-10 0-16,1-11-2 15,-6-27 1-15</inkml:trace>
  <inkml:trace contextRef="#ctx0" brushRef="#br0" timeOffset="74210.33">3583 10485 35 0,'-27'-26'17'0,"21"39"-29"0,6-5 18 0,6 5-18 15,6 1 1-15</inkml:trace>
  <inkml:trace contextRef="#ctx0" brushRef="#br0" timeOffset="74781.73">8940 13428 41 0,'-20'-53'20'0,"-10"10"-71"16,9 25 42-16</inkml:trace>
  <inkml:trace contextRef="#ctx0" brushRef="#br0" timeOffset="78923.2399">8360 13084 9 0,'3'0'4'0,"0"-11"-5"0,-3 11 5 16,3-5-4-16,3 2 0 16,-3-5 5-16,0 3 0 15,-3 5-3-15,0-5 0 16,3-6 5-16,-3 6 0 15,0-1 1-15,0-4 0 16,0-1-3-16,-3 3 1 16,-3 3-3-16,-3 0 1 15,-6-3-3-15,-3 3 0 0,-3 7-1 16,-3-2 1-16,1 0-1 16,2 3 1-16,0-1 0 15,-3 1 1-15,-3 8-1 16,4-6 1-16,-1 6-1 15,-6-4 1-15,3 9-1 16,-3 6 0-16,4 4-2 16,-4 0 1-16,0 9-1 15,-3 10 0-15,1 5 0 16,5 3 1-16,3 3-1 16,3-1 1-16,6 1 0 15,3-9 0-15,6 4 0 16,3-1 1-16,3-5-1 15,9 2 1-15,3 4-2 16,6-4 1-16,0-2 0 16,3-10 1-16,0-4-1 15,6-7 1-15,5-5-1 16,4-11 1-16,3-3 0 16,2-10 0-16,-2-6-1 15,3-5 1-15,-1-5-1 0,-2-3 1 16,-3-5 0-16,-3-3 0 15,-7-7 0-15,-2 7 1 16,-6-8 1-16,-3 1 0 16,-3-6-1-16,0-6 1 15,-3-2-2-15,0-2 1 16,-6 2-2-16,2 5 1 0,-2 3-1 16,-3-5 0-16,-3 8 0 15,-2 2 0-15,-4 8 0 16,-3 3 1-16,-3 0-2 15,0 8 1-15,-3 0-1 16,0 2 0-16,0 6-1 16,0 5 1-16,-2 3-1 15,-1 0 1-15,3 5-1 16,-3 5 1-16,-3 3-1 16,-2 2 1-16,-7 6 1 15,0 3 0-15,3 2-1 16,-2 0 1-16,-1 3 0 15,3 2 0-15,0 1 0 16,3 2 1-16,1 0-1 16,-1-3 1-16,3 12-1 15,0-1 1-15,3 2-1 16,1 4 1-16,2-1-2 16,3-2 1-16,3-6 0 0,3 3 0 15,3-5 0-15,3-3 0 16,3 0 0-16,6-3 1 15,9 1-1-15,6-6 1 16,9-5-1-16,2-3 1 16,1-5 0-16,-3-5 0 15,3-6 0-15,2-7 0 16,7-6 0-16,-3-5 0 16,2 5 0-16,1-6 0 15,0-1-1-15,-1 1 0 0,-2-4 0 16,-6 0 1-16,-4-4-1 15,-5-1 0-15,-3-9 1 16,-3 3 0-16,-3-8 1 16,0-5 0-16,-6 2 0 15,0-7 0-15,-3-1-1 16,-6 3 0-16,-6 5-4 16,-15 3 0-16,-21 8-11 15,-23 16 1-15</inkml:trace>
  <inkml:trace contextRef="#ctx0" brushRef="#br0" timeOffset="86445.85">18623 15057 30 0,'30'-13'15'0,"-9"8"-20"0,-15 2 15 15,0 6-11-15,-3-3 1 16,-3 0 1-16,-6 0 1 16,-3 0-1-16,-12 3 1 15,-21-1 1-15,-11 1 0 0,-16 7-1 16,-8 1 1-16,-21 8-1 15,-10 7 1 1,-11 3-3-16,-9 3 1 0,-6 10-1 16,-6 3 0-16,-2 5 0 15,5-2 0-15,-9-3-1 16,15 5 1-16,3 6 0 16,9-3 0-16,21 0 0 15,17 0 0-15,16-3 0 16,14 0 0-16,21-5 0 15,15-3 0-15,18 1-1 16,27-1 1-16,21 0 0 16,23-2 1-16,30-5-2 15,27 7 1-15,21-10 0 16,18-1 1-16,14-7-1 16,4-8 0-16,-1-13 0 15,1-11 0-15,-9-13 2 16,2-16 0-16,-2-6 0 0,-4-18 1 15,-17-7 0 1,-9-4 1-16,-18-7 0 0,-30 2 1 16,-18-2-2-16,-23 5 1 15,-18-8-3-15,-24 7 1 16,-27 1-3-16,-21 8 0 16,-18 8-4-16,-14 10 0 15,-25 11-8-15,-11 19 0 16,-6 7 0-16,3 11 1 15</inkml:trace>
  <inkml:trace contextRef="#ctx0" brushRef="#br0" timeOffset="86896.32">16313 15983 43 0,'-12'-47'21'0,"6"15"-35"0,6 27 44 15,3 2-36-15,6 11 1 16,6 11 0-16,0 20 0 0,6 27 9 15,6 32 1 1,-3 21-5-16,-4 40 1 0,-5 16 2 16,0 10 0-16,3-5-4 15,12-11 1-15,20-13-10 16,7-39 1-16</inkml:trace>
  <inkml:trace contextRef="#ctx0" brushRef="#br0" timeOffset="87241.17">19391 15650 52 0,'-6'-16'26'0,"9"11"-44"0,0 16 49 16,0 10-33-16,0 26 1 15,3 27 2-15,3 45 1 16,-3 30 0-16,-3 44 1 15,0 29-3-15,6 19 1 0,0-3-5 16,-3-8 1 0,-12-24-9-16,-9-36 0 0</inkml:trace>
  <inkml:trace contextRef="#ctx0" brushRef="#br0" timeOffset="87615.69">16775 16902 30 0,'-60'-8'15'0,"-8"21"-27"15,50-8 20-15,-3 0-7 16,0 9 0-16,0 7 5 0,6 8 1 16,4 5-6-16,8 9 1 15,14 18 6-15,19 5 0 16,21 18 1-16,35 20 1 16,45 9-3-16,51 9 0 15,41-6-2-15,48 3 1 16,18-23-4-16,-13-22 0 15,-14-32-6-15,-30-26 1 16,-35-32-5-16,-24-29 0 0,-28-39-8 16,-34-22 0-16</inkml:trace>
  <inkml:trace contextRef="#ctx0" brushRef="#br0" timeOffset="89282.82">18322 17113 13 0,'-11'-2'6'0,"-31"-17"-18"16,33 8 7-16</inkml:trace>
  <inkml:trace contextRef="#ctx0" brushRef="#br0" timeOffset="89945.42">18064 16947 42 0,'-48'-11'21'0,"-24"-37"-26"16,49 27 42-16,-13-11-36 15,-6-13 0-15,-11-13 3 16,-13-8 0-16,-2-16-4 0,-4-16 1 16,1-10 4-16,-1-17 0 15,-5-12-1-15,-6-22 1 16,5-16-1-16,1-12 1 15,0-22-2-15,8-8 0 16,7-8-1-16,5-13 0 16,9-3 1-16,13 0 0 15,14 3-2-15,12 0 1 16,15 0-1-16,9 7 0 0,17-9-1 16,19 2 0-16,20-6-3 15,22 6 0-15,11-5-1 16,18-1 0-16,9-5-1 15,6 14 1-15,9 10 0 16,-3 24 1-16,-6 18 1 16,-9 11 1-16,8 19 0 15,-11 29 0-15,3 7 0 16,9 19 0-16,3 16-3 16,-3 11 1-16,3 5-1 15,-9 13 0-15,-27 10-1 16,-17 14 1-16,-16 6 1 15,-17 1 0-15,-10 12 3 16,-20 2 1-16,-12 8-1 16,-9 3 1-16,-15-1 0 15,-12-2 1-15,-12 0 0 16,-5 0 0-16,-1 0-1 0,-3-2 1 16,1-4-2-16,5-7 1 15,3 0 1-15,4-6 0 16,8-7-2-16,9-6 1 15,15 0-2-15,21-7 0 16,18-4 0-16,26 1 1 16,21 0-2-16,13 5 0 15,17 10 0-15,-12 19 1 16,-21 16 0-16,-20 16 0 0,-25 13-1 16,-29 16 1-1,-33 26-6-15,-38 22 0 0,-18-17-5 16,-28-41 1-16</inkml:trace>
  <inkml:trace contextRef="#ctx0" brushRef="#br0" timeOffset="98649.73">2594 10337 21 0,'0'-26'10'0,"6"13"-8"16,0 7 10-16,-6 6-12 15,0-5 0-15,0 0 1 16,-6-3 0-16,6 8-1 0,-3-3 0 15,0-2 1-15,0 5 0 16,-6-3 0-16,-5 3 0 16,2 3 0-16,-3-3 0 15,-3 2 0-15,0 4 0 16,3 2 0-16,-3 0 0 16,3 8-1-16,6-1 1 15,-5-4 0-15,2 5 1 16,3 2-1-16,0 4 1 0,3 1-1 15,-3 1 0-15,3 3 0 16,3 4 1-16,3 1-2 31,0 5 1-31,0-5-1 0,0-3 1 0,9-3-1 16,6-2 1-16,6-3 0 16,2-5 0-16,1-5 0 15,-3-6 1-15,0-7 0 16,0-6 0-16,0-6 0 15,-4-4 1-15,1-1-1 16,-3-7 1-16,-3 2-1 16,3 0 0-16,0-2-2 15,-3-1 1-15,-3-2-1 16,0 5 1-16,-3 1-1 16,-3 4 1-16,-3 3-1 15,-3-2 1-15,3-3 1 16,-9-1 0-16,3-1-1 15,3 1 0-15,-6 1-1 0,0 3 1 16,0 2-2-16,3 3 1 16,-3 5-2-16,0 0 1 15,-6 2-1-15,0 6 1 16,-5-2-1-16,5 4 0 31,-18 4 1-31,6 4 1 16,3 4-1-16,1 4 0 0,2-2 0 15,-9 0 0 1,3 2 0-16,0 3 1 0,1 6-1 16,2 5 0-16,0-3 1 15,6 5 0-15,3 6 0 16,3 0 0-16,6-6 0 16,0-2 0-16,6-1 0 15,6-1 1-15,-3-4 0 16,9-5 0-16,0-2 0 15,6-3 0-15,3-3 0 16,0-3 0-16,-1-4 0 16,7-4 0-16,0-4 0 15,0-1 1-15,3-8-1 16,2 1 1 0,-5-6-1-16,-3-3 1 0,-3-2-1 15,9-2 1-15,-10-9-1 16,1 3 1-16,-3-3-2 15,-9-2 1-15,-3-9 0 0,-3 11 1 16,-3-7-2-16,-3-1 1 16,-3 0-1-16,-3 3 0 15,0 6-4-15,-12-1 0 16,-8 19-10-16,-19-1 1 16</inkml:trace>
  <inkml:trace contextRef="#ctx0" brushRef="#br0" timeOffset="105316.05">14242 15928 44 0,'3'-3'22'0,"-6"-18"-25"0,0 16 22 0,-6-3-26 16,-12-3 0-16,-12-2-5 16,-9-3 0-16,-11-2 18 15,-10-1 0-15,-5 1-7 16,-7 2 1-16,-2 8 3 15,-15 0 0-15,-6 11 2 16,-13 2 1 0,-49 29-4-1,26 11 0-15,9 0-3 16,21 3 1-16,17 5-1 16,13 5 1-16,11 8-1 15,13 0 1-15,8-5 0 16,15 3 1-16,15 7-1 15,12-8 0-15,15 1 0 16,18-1 1-16,15-4 0 16,14-6 0-16,19-6 0 0,14-7 1 15,24-8 0-15,15-9 1 16,9-12-1-16,11-11 0 16,13-8 0-16,-6-13 0 15,-3-11-1-15,-19-2 1 16,-13-11 1-16,-4-8 0 15,-3 0 1-15,-18-5 1 16,-6-3 1-16,-6-8 1 16,-11 8-1-16,-19-2 1 0,-14 2-6 15,-15 8 1-15,-27 0-5 16,-30-5 1-16,-42 0-8 16,-47 5 1-1,-44 8-9-15,-34-3 1 0,-8 22 1 16,8 15 0-16</inkml:trace>
  <inkml:trace contextRef="#ctx0" brushRef="#br0" timeOffset="105751.18">12527 16584 49 0,'9'-8'24'0,"0"0"-45"0,-3 8 51 0,3 8-36 16,0 5 0-16,0 9 3 15,-3 15 1-15,-3 23 7 16,-3 30 0-16,-9 40-4 15,-12 31 1-15,-9 30 1 16,6 13 1-16,9-1-6 16,15-15 0-16,12-29-9 15,3-24 1-15</inkml:trace>
  <inkml:trace contextRef="#ctx0" brushRef="#br0" timeOffset="106232.72">14956 16174 52 0,'-12'-8'26'0,"9"-8"-44"16,3 14 48-16,0 4-35 16,-3 9 1-16,0 18 0 15,0 24 1-15,0 31 7 16,3 33 1-16,3 42-2 16,3 36 0-16,12 22 3 15,3 0 1-15,3 3-2 16,2-8 1-16,-8-30-8 15,-3-23 1-15,-18-35-13 16,-18-34 1-16,-20-40-2 16,-10-31 0-16</inkml:trace>
  <inkml:trace contextRef="#ctx0" brushRef="#br0" timeOffset="106786.4299">12375 17783 46 0,'-24'-3'23'0,"13"-2"-46"16,11 2 46-16,-3-2-27 15,3-3 0-15,0 0 5 16,-3 3 1-16,3 2 1 15,0 3 1-15,-3 8-1 16,3 10 1-16,0 6 2 16,3 16 1-16,9 8-3 15,11 18 0-15,16 13-1 16,9 6 0-16,17 2 1 0,13-8 0 16,29 9 0-16,15-9 0 15,24-2 1-15,11-8 0 16,-2-16-1-16,18-11 0 15,-4-10-3-15,-11-9 0 16,-3-15-3-16,-24-21 1 16,-18-13-6-16,-15-17 1 15,-20-18-5-15,-25-23 1 0,-29-25-7 16,-21-4 1-16,-21-1 0 16,-6-11 1-16</inkml:trace>
  <inkml:trace contextRef="#ctx0" brushRef="#br0" timeOffset="111155.68">13298 16732 36 0,'-6'3'18'0,"-3"0"-20"16,6-3 19-16,-3-3-20 16,-3-2 0-16,-3-3-1 15,-2 0 1-15,-4-8 5 16,-3 5 1-16,3 1-2 15,0-4 0-15,0-1 2 16,3-4 1-16,0-2 0 16,4-3 1-16,-1-2-2 15,3 7 0-15,0-2-2 0,6-3 0 16,0 0-1-16,3-2 0 16,3 2-1-16,6-2 1 15,3-4-1-15,0-1 1 16,8-4 1-16,-2 4 0 15,3-1 0-15,-3 3 0 16,-6 5 0-16,0 3 1 0,-3 5-1 16,0 3 0-16,-3 7-1 15,0 6 1-15,-1 6-2 16,4 2 1-16,3 2-1 16,0 6 1-16,3 3 0 15,0-1 1-15,-3 1 0 16,-3-1 0-16,-3 1 2 15,-9 2 0-15,-6 0-2 16,-9 3 1-16,-9-3-4 16,-6 0 1-16,-2-8-6 15,-1-5 0-15,3-5-6 16,-5-8 0-16,11-6-1 16,6-7 1-16</inkml:trace>
  <inkml:trace contextRef="#ctx0" brushRef="#br0" timeOffset="111382.12">13750 15986 40 0,'15'8'20'0,"12"48"-32"0,-21-33 44 16,0 9-32-16,0 13 0 15,-3 3 2-15,-3 7 0 16,-3-4-3-16,0 7 1 16,-3-3-3-16,-3-7 0 15,-3-6-7-15,-3-2 0 16</inkml:trace>
  <inkml:trace contextRef="#ctx0" brushRef="#br0" timeOffset="111549.91">13718 15997 66 0,'56'-19'33'0,"147"-15"-71"16,-150 21 65-16,25-3-49 15,-16-19 1-15</inkml:trace>
  <inkml:trace contextRef="#ctx0" brushRef="#br0" timeOffset="112656.48">13649 15954 6 0,'-21'0'3'0,"-8"-13"9"0,23 5 3 0,-3-2-11 15,0-1 1-15,0-2 6 16,3 2 1-16,3 1-13 15,0-4 0-15,3 1 8 16,9 0 1-16,15 2-3 16,9-2 0-16,17-3-4 15,25 8 0-15,11 6-10 16,9 4 1-16,-3-10-4 16,-23-23 0-16</inkml:trace>
  <inkml:trace contextRef="#ctx0" brushRef="#br0" timeOffset="116202.51">13453 16013 54 0,'6'-6'27'0,"41"-25"-34"16,-20 17 27-16,21-4-25 15,26-3 1-15,21 2-3 16,16 1 1-16,14 4 0 15,-18 12 0-15</inkml:trace>
  <inkml:trace contextRef="#ctx0" brushRef="#br0" timeOffset="117461.27">13087 16192 34 0,'9'-5'17'0,"-3"13"-20"0,-6-8 24 0,0 0-21 16,0 5 1-16,0 1-3 15,3 4 1-15,3 6 0 16,5 5 1-16,4 16 0 16,3 11 0-16,3 10 0 15,0 8 1-15,3 11 1 16,-4 5 0-16,-5-13 1 15,-3-3 0-15,-3-8 0 16,-6-5 1-16,0-10 0 16,-3-9 1-16,-3-10 1 15,-3-11 0-15,0-10 0 16,-3-11 0-16,-3-3-2 16,-2-10 1-16,-4-16-3 15,0-11 0-15,0-5-3 16,3-5 1-16,3-3-2 15,3 3 0-15,9 5-1 16,6-8 0-16,9 0-1 16,3 1 1-16,6-4-2 15,9 3 1-15,5 8 0 0,4 11 0 16,0 10 0-16,-4 11 1 16,-5 13 1-16,-6 16 0 15,-6 13 0-15,-12 16 1 16,-15 14-4-16,-18 4 0 15,-15 11-5-15,-9-15 0 16</inkml:trace>
  <inkml:trace contextRef="#ctx0" brushRef="#br0" timeOffset="117987.78">13277 17304 52 0,'-9'-3'26'0,"9"8"-43"0,0 1 51 0,3 10-37 16,6 7 0-16,9 22 0 15,6 14 0-15,6 25 4 16,-1 11 0-16,-2 1-5 15,-3 2 1-15,-9-16-3 16,-3-14 0-16,-6-9-4 16,-6-28 0-16</inkml:trace>
  <inkml:trace contextRef="#ctx0" brushRef="#br0" timeOffset="118406.83">13340 17119 56 0,'-15'0'28'0,"15"-6"-56"0,6 1 58 16,6-8-33-16,11-3 0 15,10-5 2 1,0 5 0-16,0 3 3 0,8 5 0 15,7 8-2-15,-3 8 1 16,5 7 1-16,10 7 0 16,-4 12-2-16,-2 0 1 15,-3 1 0-15,-4 4 0 16,-2 4 0-16,2-1 1 16,-5 8 0-16,-3 3 0 15,17 45 2 1,-11-5 1-16,-9-1 0 15,-15-2 1-15,-13 3 1 16,-13-6 1-16,-13-10-3 16,-27-6 1-16,-15-12-5 15,-29-17 0-15,-18-23-13 16,-15-30 0-16,12-29-7 16,18-18 0-16</inkml:trace>
  <inkml:trace contextRef="#ctx0" brushRef="#br0" timeOffset="118828.33">13417 17457 55 0,'45'-34'27'0,"71"10"-43"15,-74 13 47-15,29 1-37 16,12 2 1-16,7 5-19 15,-10 6 1-15</inkml:trace>
  <inkml:trace contextRef="#ctx0" brushRef="#br0" timeOffset="119011.84">13688 17743 69 0,'12'8'34'0,"15"-29"-61"0,-6 10 64 16,20-7-63-16,13-9 1 15,-7-5-3-15,-11-2 1 16</inkml:trace>
  <inkml:trace contextRef="#ctx0" brushRef="#br0" timeOffset="119145.33">13483 18105 77 0,'3'14'38'0,"71"-49"-99"0,-17 9 80 0,53-22-37 16,27-26 0-16</inkml:trace>
  <inkml:trace contextRef="#ctx0" brushRef="#br0" timeOffset="126094.03">13384 17854 28 0,'9'-5'14'0,"12"-14"-19"0,-18 17 14 16,3-9-7-16,-6 11 0 16,0 0 3-16,0 3 0 15,-3 5-6-15,-3 0 1 0,-3 2 3 16,-3-2 1-16,-3 0-2 15,-5 3 0 1,-16 4 0 0,0-1 0-16,-6-1 0 15,4-2 1-15,-10-1-1 16,-8-5 0-16,-7-2 1 16,-2-3 0-16,-10-5-2 15,-5-6 0-15,-12 1-1 16,-4 2 0-16,-2-6 1 15,0 1 0-15,-6 0 1 16,-3 2 0-16,-1-5 1 16,1 3 0-16,-3-3 0 15,-3 1 1-15,6-7 0 0,3-4 0 16,-1-6-1-16,-8-2 1 16,9-6 0-16,-3-8 0 15,3-2 0-15,-6-3 0 16,8-5-1-16,4 0 1 15,3-6 0-15,3 1 0 16,-4-11-1-16,-2-3 0 16,3-8-1-16,-6-5 0 15,11-8-2-15,1 1 1 16,6 7 0-16,8 2 0 16,13 4-1-16,2 10 0 15,10 5 0-15,-1 0 1 16,10 13 0-16,-1 4 0 0,9 4-1 15,6 8 0-15,4 6-1 16,2 7 0-16,3 4 0 16,3 4 1-16,0 6-1 15,3 5 0-15,0-3 1 16,3 3 0-16,0 3 0 16,3 2 0-16,-3-2 0 15,4 0 1-15,-1 2-1 16,3 1 1-16,0-4-1 15,0 1 0-15,0 0 0 16,0 2 0-16,0 0-1 16,0 1 1-16,0 2-1 15,-3 2 0-15,-3 9-2 16,-3 10 1-16,-3 0-1 16,-3 11 1-16,-3 8 0 15,1-3 0-15,2 8 0 0,3-3 1 16,0 0 1-16,0-7 1 15,-3-1 0-15,0-2 0 16,0-6 0-16,1 3 0 16,-4-10 1-16,0-6 1 15,0-10-2-15,6 0 0 16,-3-22-1-16,3-18 0 16,7-5-2-1,5-11 1-15,6 0-2 0,5-3 0 0,4 1-1 16,9 10 1-1,0 2 0-15,0 9 1 0,-3 8-1 16,-3 7 1-16,0 11 1 16,2 11 0-16,1 5 0 15,3 10 0-15,9 3 0 16,9-2 0-16,2 2 0 16,-8-5 0-16,12 8-4 15,5-3 0-15,-8 0-5 16,-3 8 1-16,2 0-6 15,-5-10 1-15,-9-14-1 16,-3 6 1-16</inkml:trace>
  <inkml:trace contextRef="#ctx0" brushRef="#br0" timeOffset="132504.78">8119 13367 41 0,'-6'0'20'0,"-3"0"-17"0,12-6 20 15,-3 6-22-15,0 0 1 16,0-2 3-16,0 2 1 16,0 0-6-16,3-3 1 15,3 1 3-15,0 2 0 0,0 0 0 16,-6 0 0-16,6 0-1 15,0 2 0-15,0-2 0 16,0 5 1-16,0-5-1 16,-1 0 0-16,1 3 0 15,0-3 0-15,0 3-1 16,0 2 0-16,0 0-1 16,0 1 0-16,3-4-1 15,-3 1 0-15,0 0 1 16,3-3 0-16,0 0 0 15,0 0 0 1,0-3-1-16,0-2 1 0,0 5-1 16,0-3 1-16,-1 6 0 15,1-3 0-15,0 0-2 16,0 0 1-16,0 0 0 16,0 0 0-16,-3 5 0 15,0-2 0-15,0 2 0 16,0-3 0-16,-3 1 0 15,0 0 0-15,3-1 0 16,0 4 1-16,-3-1-1 0,0-2 0 16,0 2 0-1,0-2 0-15,0-1 1 0,0 1 0 16,-3 0 0-16,0-1 1 16,0 1-1-16,3-1 0 15,-3 1 1-15,0 0 0 16,0-3-2-16,0 0 1 0,0 0-1 15,0 2 1-15,0-2-1 16,3 3 1-16,-3-3-1 16,0 0 1-1,0 0-1 1,0 0 0-16,0 0 1 16,0 0 1-16,0 0-1 15,0 0 0-15,0 0-1 16,0 0 1-16,0 0-1 15,0 3 1-15,0-3-2 16,0 0 1-16,0 0-1 16,0 0 1-16,0 0 0 15,0 0 1-15,0 0-1 16,0 0 1-16,0 0-1 16,0 0 0-16,0 0 0 0,0 0 0 15,0 0 0 1,0 0 1-16,0 0-2 0,0-3 1 15,0 3 0-15,0-3 1 16,-3 1-1-16,3 2 1 16,0 0-2-16,0-3 1 15,0 3 0-15,0 0 0 16,0-3 0-16,0 1 0 16,0 2-1-16,0 2 1 15,0-2 0-15,0 0 0 16,0 0-1-16,0 0 1 15,-3 0-3-15,-3 0 0 0,-6-2-6 16,-12-3 0-16,-9-1-9 16,-8 4 0-16,-7-12-2 15,3-17 0-15</inkml:trace>
  <inkml:trace contextRef="#ctx0" brushRef="#br0" timeOffset="134232.71">8074 13414 33 0,'-21'-34'16'16,"15"13"-18"-16,3 13 17 0,-6-3-16 15,6 1 0-15,1 2 0 16,-1 2 1-16,3 4 0 16,0 7 1-16,3 14 0 15,2 15 0-15,10 16 0 16,6 11 0-16,-3 13 1 16,-6-8 1-16,0-7 0 15,-3-6 1-15,0-9 0 16,-3-9 0-16,0-9 1 15,-3-12 1-15,0-12-1 16,-3-10 0-16,-6-18-1 16,-3-14 0-16,-6-13-2 15,0-8 1-15,3-2-3 0,0-1 0 16,6 9-2-16,3 5 1 16,0 7-1-16,3 11 1 15,0 6-1-15,-3 10 0 16,3 11 0-16,-3 10 0 15,3 14 0-15,3 7 0 16,-3 3 0-16,3-2 0 16,0-4 2-16,-3-1 0 15,3-6 2-15,0-3 1 0,-3-3 0 16,3-2 0-16,-3-5 0 16,-6-3 1-16,0-5 0 15,0-9 0-15,3-9-3 16,0-4 1-16,-3-2-1 15,6-3 0-15,0 3-2 16,0 5 0-16,3 6-1 16,-3 5 0-16,0 5-1 15,3 16 0-15,3 5-1 16,0 11 1-16,0 10 0 16,6 0 1-16,0-4 0 15,-3-1 1-15,0-6 2 16,0-4 1-16,-3-6 1 15,0-8 1-15,-3-10 0 16,0-8 0-16,-3-11-1 16,0-5 1-16,0-5-3 15,3-1 0-15,-3 4-2 0,0 4 1 16,0 6-3-16,-3 5 0 16,0 19 0-16,0 10 0 15,-3 19 0-15,-3 5 1 16,0 8 0-16,0 5 1 15,3-10 3-15,0-6 0 16,3-5 1-16,-3-8 0 16,3-5 0-16,0-5 1 15,0-11 0-15,3-8 1 0,-3-8-2 16,0-3 0-16,0 1-2 16,0-6 0-16,3 8-2 15,0 0 1-15,0 6-2 16,-3 4 0-16,0 6 0 15,3 0 0-15,0 0 2 16,0 0 0-16,0 3 1 16,0-3 1-16,0 3 0 15,0-1 0-15,3-2 0 16,0 3 0-16,-3-3-2 16,0 0 0-16,0 0-2 15,3 3 1-15,-6-3-3 16,3 0 0-16,0 2-8 15,3 4 0-15,3-1-4 16,-9-21 0-16,0-10-1 16,0-46 1-16</inkml:trace>
  <inkml:trace contextRef="#ctx0" brushRef="#br0" timeOffset="161285.68">6160 8737 12 0,'-6'13'6'16,"6"16"-6"-16,-3-21 6 0,0 2-6 15,0 4 0-15,0 1 0 16,0 1 1-16,0 8-2 15,3 0 1-15,3 2 0 16,3 6 0-16,3 8 0 16,3 15 0-16,3 6 0 15,0 13 1-15,0 3-1 16,3 16 0-16,-9 10 0 16,3 3 1-16,-4 5-2 15,4 5 1-15,-3 3 0 0,-3 0 0 16,0 22 0-16,0 2 0 15,-6 5 0 1,3 24 0-16,-6 5 0 0,-3 5 0 16,-3 4 0-16,0-1 1 15,6 0-1-15,3-10 1 16,9-1 0-16,3 4 0 16,0-12 0-16,6 4 1 0,-9-1-1 15,-3 0 1-15,-3 3-1 16,-9 6 1-16,-3-9 0 15,-6 0 0-15,-9 6 0 16,0-1 0-16,4-4-1 16,8-11 1-16,-6-6 0 15,9-5 0-15,3-2-2 16,3-3 1-16,0 5-2 16,-3-3 1-16,0 9 0 15,0 10 1-15,-9 2-1 16,3 6 0-16,-5 6 0 15,2-12 1-15,0-4 0 16,3 2 1-16,6-16 0 16,6-2 0-16,6-17 1 15,-3-2 0-15,3-5-2 16,3-8 1-16,3-9-1 16,2-9 0-16,-2-1-1 15,0-8 1-15,-3 3-1 16,6-5 0-16,-9-3 1 0,0-11 0 15,3-10 0-15,3-8 1 16,0-11-1-16,0-4 0 16,-3-9 0-16,2-3 0 15,-2 3-1-15,0-2 1 16,-3-4-2-16,0 1 1 16,-3 3-2-16,-3-3 1 15,0-1-1-15,0-1 1 16,-3-4 0-16,-3-5 1 15,-3 1 0-15,-3-1 1 0,-2-3 0 16,-7-4 1-16,-3-4-1 16,-6-2 0-16,-11 0-1 15,-19-8 0-15,-8-8-1 16,-19 3 0-16,-11-5-1 16,-9-1 1-16,-24 1 0 15,-15 4 0-15,-12 4 0 16,-14 7 1-16,-16-2 0 15,-17 2 0-15,-19-2 1 16,-11 0 0-16,-6-1 0 16,3 6 1-16,15 3-1 15,6 0 1-15,23-1-1 16,10 9 1-16,20 2-1 16,15 3 0-16,24-3-2 15,12 8 0-15,18-5-1 16,17-2 0-16,13-4-1 0,8 3 0 15,15-7 0-15,13-4 0 16,-1-2 1-16,9 3 0 16,6-8 0-16,6-9 1 15,-6-4 1-15,6-11 1 16,4-11 0-16,-4-8 0 16,0-15 1-1,0-22 0-15,0-15 1 0,-6-25 0 16,3-23-2-16,-3-16 1 0,12-5 0 15,-3-19 0 1,3-13-1-16,3-13 1 0,0-17-2 16,-6-12 0-16,-3-6 0 15,-8 1 0-15,-13-20-1 16,3-4 0-16,0-9 0 16,-6 11 0-16,-2 6 2 15,2-1 0-15,-6 6 0 16,10-3 0-16,-1 3 0 15,6-8 1-15,3 2-2 16,12-5 1-16,-6 0-2 16,6 11 0-16,3-8-1 15,3 7 1-15,-6 9-1 16,1 8 1-16,-1 2 0 16,-12 27 1-16,3-1 0 15,0 12 1-15,-6 12 0 16,6 8 1-16,1 11-1 0,-1 11 1 15,9 10-1 1,-6-2 0-16,6 10-1 0,-6 16 0 16,6 11 0-16,-6 12 0 15,-3 14 0-15,1 11 0 16,-1 16 1-16,-6 18 1 16,9 7-2-16,3 9 0 15,3 8-1-15,3 8 0 16,12 8-1-16,12-1 1 15,6 4-1-15,26-4 1 0,34-1 0 16,35-4 1-16,56-2-1 16,49-1 1-16,52 4 0 15,52 7 0-15,38 19-4 16,30 26 1-16,24 33-8 16,-19-9 1-16</inkml:trace>
  <inkml:trace contextRef="#ctx0" brushRef="#br0" timeOffset="168193.19">3758 8178 11 0,'-18'-5'5'0,"3"13"-3"15,6-8 5-15,4 3-7 0,2-3 0 16,-6 0 0-16,3 0 1 16,3 0-1-16,3 0 1 15,12 5 0-15,5 3 0 16,22 0 1-16,12-3 0 15,32 3 0 1,30 8 1-16,27 0-1 0,24 2 1 16,14-5-1-16,25 1 0 0,-13-9-1 15,-5-2 0-15,-10-3-1 16,-23-8 0-16,-15-6-3 16,-9-7 1-16,-27 3-2 15,-8-3 1-15,-25-1-3 16,-2 1 1-16</inkml:trace>
  <inkml:trace contextRef="#ctx0" brushRef="#br0" timeOffset="175352.22">5749 10435 4 0,'-5'0'2'0,"-7"-10"-4"0,12 7 2 16,-3 0 3-16,-3 1 0 15,0-4 5-15,-3 4 1 16,0-1-9-16,-6 3 0 16,3 0 7-16,-3 3 0 0,3-1-2 15,0 1 1-15,3 0-3 16,1-1 1-16,2-2-1 16,3 0 1-16,-3-2 0 15,6 2 1-15,6-6-1 16,3 1 1-16,-1 0-1 15,7 2 1-15,6 3-2 16,9 3 0-16,0-1-3 16,5 4 1-16,13 2-1 15,15 0 1-15,8 0-1 16,6-1 0-16,10-1 0 16,14-1 0-16,3 0 0 15,3 3 1-15,0 0 0 16,7 3 1-16,-10-1-1 15,6-2 1-15,-12 3 0 16,3-1 0-16,0 12-1 16,1-4 1-16,-4 1-1 15,-3-6 1-15,6 0-2 0,-2 0 1 16,-4 1-1 0,-3-4 0-16,-12-2 0 0,-8 0 0 15,-10 0 0-15,-11-3 1 16,-12 1-1-16,-10-1 0 15,-8 0 1-15,-9-2 0 16,-9 2 0-16,-9-2 1 31,-24-3 1-31,-2 0 0 16,-4-3-1-16,0 0 0 0,-8-2 0 16,-7-3 0-16,-3-2 0 15,1-6 0-15,-1-3-2 16,-2-2 1-16,2 3 0 15,4 4 0-15,-4 1-1 16,6 0 1-16,1 0-1 16,5 5 1-16,9-3-1 15,4 3 1-15,8 0-1 16,6 0 1-16,9 3 0 16,9 2 1-16,9 3-2 15,9 3 0-15,5 2-1 16,4 1 1-16,9-1 0 15,0 8 0-15,-4 6-1 16,4-1 0-16,6 3 1 16,2 8 0-16,4-2 0 0,-1 5 0 15,1 2-1-15,0-2 1 16,-4 0 0-16,-2 5 1 16,-9-3-2-16,-4-2 0 15,-11-3 0-15,-6-3 1 16,-15 1-5-16,-18-3 0 15,-20-11-9-15,-28-8 0 16,-17-10-4-16,-21-30 0 16</inkml:trace>
  <inkml:trace contextRef="#ctx0" brushRef="#br0" timeOffset="176523.34">8089 10687 33 0,'-33'-30'16'0,"-11"-4"-19"15,35 21 23-15,-6-3-20 16,-9-3 0-16,-9-4 3 15,-5-9 0-15,-4-3-1 16,3 6 0-16,-2 0 2 16,2 0 1-16,3-3 0 15,6 9 1-15,4 1-3 16,2 7 0-16,9 1-3 16,9 4 0-16,12-1-3 0,15 8 1 15,6 6-1-15,14 16 1 16,13 2-1-1,-1 13 1-15,10 9 1 0,-13 12 0 16,-11 6 1-16,-18 13 0 16,-21-10 1-16,-27 2 1 15,-20-3-3-15,-4 1 1 16,-9-6-11-16,1-8 1 16</inkml:trace>
  <inkml:trace contextRef="#ctx0" brushRef="#br0" timeOffset="178613.01">7940 10975 2 0,'-27'21'1'0,"-2"6"8"16,23-14-20-16</inkml:trace>
  <inkml:trace contextRef="#ctx0" brushRef="#br0" timeOffset="178760.44">7845 11187 8 0,'-12'18'4'0,"-24"43"-7"16,27-48 8-16,-5 14-5 0,-4 7 1 16,3 19-2-16,-3 13 0 15,0 24-1-15,0 21 1 16</inkml:trace>
  <inkml:trace contextRef="#ctx0" brushRef="#br0" timeOffset="179317.41">7541 15626 12 0,'54'207'6'0,"68"70"-7"0,-71-197 12 0,26 23-14 16,27 21 0-16,27 1-4 16,18 4 1-16,24-17 8 15,8-15 0-15,7-23-2 16,5-21 0-16,4-21 2 15,8-13 0-15,6-19 2 16,-2-27 0-16,-7-31-1 16,-2-24 0-16,-7-26-1 15,-5-14 0-15,-4-18 1 16,-11-14 1-16,-1-13 0 16,-17-2 0-16,-3-8 2 15,-3-14 1-15,-12-7-2 16,-15-11 1-16,-6-11-1 15,-12-18 0-15,-18-11 0 16,-14-7 1-16,-16-11-2 16,-11-1 1-16,-21-2-2 15,-15-2 1-15,-9 10-3 0,-15 3 1 16,-15 2-4-16,-12 6 1 16,-17 7-2-16,-19 1 1 15,-8 2-3-15,-9 8 1 16,-21 16 0-16,0 27 0 15,-12 13 1-15,-21 23 1 16,-12 24 0-16,-17 17 1 0,-19 25 1 16,-14 22 1-16,-7 27-1 15,-11 25 0-15,-15 22-3 16,-15 35 1-16,-18 25-3 16,-5 22 1-16,8 24-4 15,18 10 0-15,24 9-2 16,47-6 0-16</inkml:trace>
  <inkml:trace contextRef="#ctx0" brushRef="#br0" timeOffset="-191780.15">5035 6038 25 0,'0'-13'12'15,"0"13"-10"-15,0 0 13 0,0 0-15 16,0 0 1-16,0 0 2 15,0 0 0-15,0 0-3 16,0 0 0-16,0 0 3 16,3 2 1-16,-3-2-1 15,0 0 1-15,0 3-1 16,6-1 0-16,-6-2 0 16,0 0 0-16,0 0-2 15,3 3 1-15,0-3-1 16,3 3 0-16,-3-1 0 15,0 4 1-15,0-4-2 16,0-2 1-16,-3 0 0 16,3 0 1-16,-3 0 0 0,0 0 0 15,0 0-1-15,0 0 1 16,0 0 0-16,0 0 0 16,0 0-2-16,0 0 1 15,0 0 0-15,0 0 0 16,0 0 0-16,0 0 0 15,0 0-1-15,0-5 0 16,0 2 1-16,3-2 1 16,-3 0-1-16,3 2 0 0,-3 3-1 15,9-5 1-15,-9 0 0 16,9 2 0-16,-9-2-1 16,0 5 1-16,3-8-1 15,0 0 0-15,0 5 0 16,0-2 1-16,0 0-1 15,-1-3 1-15,1 2-1 16,-3 1 1-16,3 0-1 16,-3 5 1-16,3-6-1 15,-3 4 0-15,0-6 0 16,0 3 0-16,0-1-1 16,-3-2 0-16,-3 3-3 15,-5 0 0-15,-16 5-10 16,-3 2 0-16,-12-7-2 15,-14-13 0-15</inkml:trace>
  <inkml:trace contextRef="#ctx0" brushRef="#br0" timeOffset="-187966.79">2758 14766 26 0,'0'0'13'0,"9"-5"-12"0,0 0 13 0,-6-3-13 15,3 3 1-15,0-3 6 16,-3 2 1-16,3 1-7 16,-6 8 0-16,3 5 6 15,3-3 1-15,-6 48-2 16,9 21 1-16,-1 21-3 15,-5 22 0-15,9-9-3 16,-3 3 1-16,9-8-3 16,-6-7 1-16,0-4-3 15,-3-20 0-15,-6-9-8 16,-3-18 0-16,-3-24-6 16,-21-15 0-16</inkml:trace>
  <inkml:trace contextRef="#ctx0" brushRef="#br0" timeOffset="-187333.59">2255 15036 28 0,'-60'37'14'0,"19"11"-15"16,32-30 16-16,-9 4-15 16,3 4 1-16,0 1 4 0,6-6 0 15,6 0-3-15,-6-3 0 16,6-2 6-16,6-3 0 16,6-2 1-16,0-3 0 15,9-3-1-15,24-2 0 16,2 0-2-16,19-1 1 15,8 1-5-15,10 0 1 16,8-1-1-16,0-2 0 16,-5 0-6-16,-10-5 1 0,-5-3-5 15,-10-11 1-15,7-2-9 16,-4-8 0-16,-5-3-2 16,-25 1 1-16</inkml:trace>
  <inkml:trace contextRef="#ctx0" brushRef="#br0" timeOffset="-187034.78">3597 14764 48 0,'-32'24'24'0,"23"47"-35"16,12-50 47-16,3 16-36 0,3 11 1 15,5 10 1-15,13 13 0 16,-3 4-2-16,3-4 0 16,-3-8 1-16,-3 4 0 15,-7-7-2-15,-2-4 0 16,-6-11-5-16,0-5 1 15,-12-11-8-15,-6-16 0 16</inkml:trace>
  <inkml:trace contextRef="#ctx0" brushRef="#br0" timeOffset="-186613.63">4097 14412 39 0,'9'-16'19'0,"0"13"-27"16,-6 9 30-16,0 7-26 15,-6 5 0-15,-6 11-1 16,-5-2 1-16,-13 10 6 15,3 8 0-15,-15 0-2 16,1 3 1-16,-1-9 2 16,6 6 1-16,3-8 0 0,7 0 0 15,5-5 0-15,12-3 1 16,-3-2-3-16,18-4 1 16,3-1 0-16,11-1 0 15,7-5 1-15,12-3 0 16,11-3 0-16,4 1 1 15,5 0-2-15,1-1 0 16,-3 3-7-16,-7-5 0 16,-11 0-11-16,-1-5 1 15,-8-11-1-15,-6-16 0 16</inkml:trace>
  <inkml:trace contextRef="#ctx0" brushRef="#br0" timeOffset="-186028.9199">4758 14650 49 0,'6'58'24'0,"39"74"-37"16,-30-94 51-16,3 4-41 15,-1 8 1-15,-8 0-2 16,0-2 1-16,-3-6 4 15,-3-2 1-15,-6-6-2 16,-9-4 1-16,0-7 2 16,-5-7 1-16,-10-8-1 15,3-13 1-15,-6-8-1 16,-2-16 1-16,2-9-4 16,-3-12 0-16,9-16-3 0,15-8 1 15,15-5 0-15,15 2 0 16,12 0-1-16,11 6 0 15,7 5 1-15,6 7 0 16,-1 12-1-16,-5 18 1 16,-10 15-2-16,-20 14 1 15,-12 11 1-15,-12 13 0 0,-12 2 2 16,3 11 1-16,-2 0 1 16,5-5 1-16,6 5 0 15,15 0 1-15,17-2-3 16,19-6 1-16,23-6-5 15,10-4 1 1,14-11-3-16,9-5 0 0,3-3 0 16,-5-11 0-16,-4 6 1 15,-12-6 1-15,-20 8 4 16,-16 3 1-16,-11 11 2 16,-21 8 1-16,-24 7 1 15,-18 11 1-15,-33 8-3 16,-26 13 1-16,-27 11-7 15,-36 13 0-15,-27 5-10 16,-5-13 1-16</inkml:trace>
  <inkml:trace contextRef="#ctx0" brushRef="#br0" timeOffset="-184453.02">11720 12359 26 0,'-14'-6'13'0,"5"-4"-10"0,9 5 14 0,0-1-14 16,3 1 1-16,3 2 2 15,0 6 1-15,5 8-8 16,4 12 1-16,3 20 5 15,6 20 1 1,3 24-2-16,3 22 1 0,8 15-3 16,1 11 1-16,0 3-4 15,-4-19 1-15,-8-13-4 16,-6-22 0-16,-9-23-8 16,-12-21 0-16,-12-29-1 0,-3-27 0 15</inkml:trace>
  <inkml:trace contextRef="#ctx0" brushRef="#br0" timeOffset="-183925.01">11432 12478 48 0,'-9'2'24'0,"18"30"-36"0,0-19 50 15,3 16-38-15,5 6 0 16,4 12 2-16,6 6 1 16,3 3-3-16,-3 0 0 15,-4-9 2-15,1-12 0 16,0-9-2-16,3-15 0 16,9-19-5-16,2-16 0 15,16-11-7-15,14 1 1 16,1-6-3-16,-7-7 0 0</inkml:trace>
  <inkml:trace contextRef="#ctx0" brushRef="#br0" timeOffset="-183686.9799">12685 12253 57 0,'-9'47'28'0,"21"112"-40"16,-9-138 60-16,6 67-49 16,-3 15 1-16,-3 8-10 15,0-5 0-15,0-11 7 16,-3-10 1-16,-3-19-7 16,0-11 1-16,-6-17-4 15,-3-15 0-15,-3-20 2 16,-3-22 0-16</inkml:trace>
  <inkml:trace contextRef="#ctx0" brushRef="#br0" timeOffset="-183221.15">13155 12062 40 0,'-21'16'20'0,"-38"37"-31"16,41-34 41-16,-9 2-31 15,-12 13 0-15,-5 9 2 16,-1 7 1-16,1-3 0 16,-1-2 0-16,3 3 2 15,6-14 0-15,4 6 0 16,5-3 1-16,12-10-1 0,9-1 0 15,15-5-2 1,15-8 1-16,12 3-3 0,20-5 0 16,10-6-5-16,8-5 1 15,3-2-9-15,4-6 0 16,-7-14-2-16,-17-12 1 16</inkml:trace>
  <inkml:trace contextRef="#ctx0" brushRef="#br0" timeOffset="-182710.3899">13509 12107 41 0,'6'27'20'0,"30"57"-25"0,-24-52 40 0,9 24-34 16,3 13 1-16,2 13-1 15,-2 13 1-15,0-13-3 16,-3-8 0-16,-6-8 2 15,-3-16 1-15,-3-15 1 16,-3-11 0-16,-6-14 1 16,0-10 0-16,-3-21 0 15,0-11 0-15,0-23-1 16,0-17 0-16,3-7-4 16,6-6 1-16,8-7-2 15,10 10 1-15,3 7 0 16,6 7 0-16,0 12 0 15,-4 14 0-15,-2 10-2 0,-3 14 0 16,-3 12-2-16,-9 12 1 16,-3 7 0-16,-3 3 0 15,2 7 1-15,10 1 1 16,12 5 3-16,3 6 1 16,14 4 1-16,7 4 1 15,6 2-1-15,-7 2 0 16,4 1-1-16,-7-3 0 15,-14-3-3-15,-15 1 0 0,-18-4 0 16,-18 4 0-16,-27-1-2 16,-17-5 0-16,-16 3-3 15,-14 5 0-15,-18 0-7 16,0-3 1-16,-12-2 0 16,20-19 0-1</inkml:trace>
  <inkml:trace contextRef="#ctx0" brushRef="#br0" timeOffset="-181631.63">23433 8713 27 0,'3'-19'13'0,"6"1"-13"0,-9 18 13 15,6 2-13-15,3 4 0 16,3 7 2-16,3 11 0 16,3 13-1-16,5 13 1 15,4 16 1-15,-3 24 1 16,-3 11 0-16,-3-1 0 15,-3-5-2-15,-3-2 0 16,-3-11-7-16,-4-16 1 0,1-13-7 16,-6-29 1-16</inkml:trace>
  <inkml:trace contextRef="#ctx0" brushRef="#br0" timeOffset="-181328.29">23195 8657 36 0,'-12'-13'18'0,"-15"21"-27"15,18 0 32-15,-2 13-25 16,-4 5 1-16,0 14 2 15,3 10 0-15,6 1 1 0,12 7 1 16,15 3 2 0,11 2 0-16,13-2 1 0,9-11 1 15,8-10-2-15,7-11 1 16,2-16-9 0,-2-21 1-16,-1-15-11 0,-2-12 0 15</inkml:trace>
  <inkml:trace contextRef="#ctx0" brushRef="#br0" timeOffset="-181088.43">24026 8620 50 0,'20'21'25'0,"28"90"-29"0,-36-63 39 15,3 16-36-15,-6 25 1 0,0 20-3 16,-3-3 1-16,-3-8-1 16,-3-8 1-16,3-19-3 15,0-18 0-15,3-19-3 16,-1-15 0-16,4-19-4 16,-9-21 1-16</inkml:trace>
  <inkml:trace contextRef="#ctx0" brushRef="#br0" timeOffset="-180742.8799">24457 8477 31 0,'3'-18'15'0,"-21"28"-21"0,9-4 25 15,-8 4-20-15,-10 9 1 16,-3 12-1-16,3 1 1 16,3 8 0-16,4 5 1 0,8 8 2 15,6 2 0-15,12 1 2 16,8-1 0-16,7 4 2 16,3 4 1-16,3 1-2 15,3-14 1 1,-1-5-3-16,1-8 1 0,0-8-5 15,0-5 0-15,2-8-7 16,-2-8 0-16,9 0-8 16,15-8 1-16,5-16-1 15,4-13 1-15</inkml:trace>
  <inkml:trace contextRef="#ctx0" brushRef="#br0" timeOffset="-180278.14">24883 8522 46 0,'-3'21'23'0,"-3"72"-37"0,3-61 50 15,-9 5-36-15,-6 8 0 16,-3 2-3-16,-3-10 1 15,7-7 2-15,-1-9 1 16,6-3-1-16,3-10 1 16,6-13 0-16,9-8 0 0,15-9 1 15,9-4 1-15,14-6-2 16,13 1 1 0,-1 1-2-16,13 9 0 15,-4 8-1-15,-11 8 1 0,-13 10-2 16,-11 6 0-16,-12 7 0 15,-9 9 0-15,-6-1 1 16,0 6 0-16,6-3 2 16,6 8 0-16,12 8 3 15,11 8 0-15,7 16-1 16,0-6 1-16,-13 3-2 16,-14-10 1-16,-21 2-3 15,-27-5 0-15,-32-5-5 16,-27-6 0-16,-33-10-7 15,-24-6 0-15,0-29-2 16,9-26 1-16</inkml:trace>
  <inkml:trace contextRef="#ctx0" brushRef="#br0" timeOffset="-169814.81">6113 8887 10 0,'-15'-8'5'0,"3"-2"-14"0,12 7 5 16</inkml:trace>
  <inkml:trace contextRef="#ctx0" brushRef="#br0" timeOffset="-169365.8599">6077 8805 19 0,'3'-13'9'0,"3"13"-7"0,-6 0 18 0,0-5-18 16,0 5 0-16,0-5 1 16,0-1 0-16,-6 1-5 15,0-3 1-15,-3 5 2 16,-3-2 0-16,-6 0-1 15,-3 2 0-15,-5-5-1 16,-7 0 1-16,-9-2 0 16,-11 4 0-16,-1-4 0 15,-11-1 1-15,-10 1-1 16,-2-1 1-16,-16 3-1 16,-5 0 1-16,-12 0 0 15,-18 3 0-15,-12 2-2 16,-6 3 1-16,-8 3 0 15,-19-3 0-15,9 8 0 16,-2-8 1-16,2 3-1 16,-3 2 0-16,6 3 0 0,1 2 0 15,-1 9 1-15,6-1 1 16,9 6-1-16,15 5 0 16,3-8-1-16,21 1 0 15,18-1 2-15,14-8 0 16,10-2-2-16,14-3 1 15,16-6 0-15,2-2 0 16,15-2-3-16,3-4 1 16,6-2-4-16,3 3 1 15,3 0-6-15,-3 2 1 0</inkml:trace>
  <inkml:trace contextRef="#ctx0" brushRef="#br0" timeOffset="-147311.65">23939 8861 17 0,'6'-13'8'0,"0"-3"-6"0,-6 8 9 16,-3-3-11-16,0-7 1 15,-3-6 0-15,-3-5 1 16,-9 0-2-16,-5 0 1 15,-7-3 0-15,-9-3 1 0,-11 9-1 16,-13-3 1-16,-14 0-1 16,-10-3 0-16,-17 6-1 15,-9-1 0-15,-18 6 1 16,-18 2 0-16,-14 6 0 16,-16 3 1-16,-12 7-1 15,-14 0 0-15,-12 6 0 16,-12 5 1-16,-1 5-2 15,-11 11 0-15,12-3 0 16,-9 11 0-16,18 8-1 16,8 2 1-16,19 11-1 15,17 0 1-15,22 0-1 16,5 8 1-16,24-6 0 16,20 6 0-16,13 2 0 15,12 6 0-15,17 0-1 16,16-3 1-16,17-5 0 15,18 3 0-15,15-4 0 16,21-1 1-16,23 1 0 0,22 7 1 16,26-12 0-16,27 1 0 15,21-6-1-15,30-5 1 16,8-5 0-16,34-11 0 16,5-8-2-16,21-5 1 15,18-3-1-15,6 0 0 16,12-7 0-16,-6-4 1 15,-1-7-1-15,-8-8 1 16,-12-3 0-16,-14-8 0 0,-19-5 1 16,-18-13 0-16,-23-1-1 15,-12-7 1-15,-25 0 0 16,-16-1 0-16,-22-7 0 16,-18 0 1-16,-14-13-2 15,-22-4 0 1,-23-1-1-16,-21-1 1 0,-15-8 0 15,-27-7 0-15,-23 2-1 16,-27 0 0-16,-34 8-1 16,-22 8 1-16,-34 8-1 15,-20 7 1-15,-40 20-1 16,-25 10 0-16,-25 15-2 16,-24 22 1-16,-17 16-10 15,-6 21 1-15,5 8-1 16,31-8 1-16</inkml:trace>
  <inkml:trace contextRef="#ctx0" brushRef="#br0" timeOffset="-140538.9">6086 10062 19 0,'0'-8'9'0,"0"8"-9"15,0 0 10-15,0-5-10 0,0 0 0 16,-6-3 2-16,-3-6 0 16,-9 1-2-16,-6-3 0 15,-5-2 2-15,-4 2 0 16,-12 3-1-16,-8 2 1 15,-4-2-2-15,-14 2 1 16,-7-5-2-16,-8 6 1 0,-12-1-1 16,-10 3 1-16,-8 3 0 15,-21 5 0-15,-20 5 0 16,-13 6 0-16,-23-6 0 16,-7 3 1-16,-20 11-1 15,-6 7 0-15,-1 6 0 16,7 2 0-16,12 14 0 15,14 5 0-15,13-3-1 16,11 3 1-16,15 8 0 16,6 5 0-16,21 3 0 15,12 0 0-15,15 2-1 16,18-2 1-16,17-8-1 16,22-1 1-16,17 1 0 15,21 3 0-15,21 2 1 16,21 0 0-16,8 0-1 15,31-10 1-15,23-1-1 16,12 1 1-16,33-3-1 16,24-5 1-16,17-6-3 15,19-5 1-15,23 0-2 16,9-16 1-16,12-5 0 0,12-16 1 16,0-8 1-16,-6-13 0 15,-15-11 2-15,-21-5 1 16,-8-11 1-1,-31-12 1-15,-11-12-1 0,-12-7 1 16,-33-3-1-16,-21-6 0 16,-27-7-1-16,-20-11 0 0,-27 6-1 15,-33-6 0-15,-27-8-2 16,-35-2 1-16,-28 7-1 16,-26 11 0-16,-33 3-1 15,-17 13 1-15,-28 16-4 16,-14 26 1-16,-6 27-7 15,-15 24 0-15</inkml:trace>
  <inkml:trace contextRef="#ctx0" brushRef="#br0" timeOffset="-139460.19">11563 13047 41 0,'3'-40'20'0,"-30"-26"-20"0,15 53 20 16,-9-6-23-16,-9-5 0 15,-23-5-5-15,-10-3 1 16,-20-5 8-16,-15 3 1 15,-12-6-6-15,-21 6 1 16,-15 2 1-16,-12 6 1 16,-15 7 3-16,-8 6 1 15,-19 13-2-15,-5 8 1 16,-18 13-2-16,-3 3 1 0,-4 15-1 16,10 9 1-16,9 21-2 15,5 2 0-15,1 9 1 16,14 12 0-16,10 14 1 15,11 5 0-15,27-2-1 16,18-3 1-16,24 10-1 16,24-10 1-16,26-11-1 15,21 0 0-15,18-10 0 16,27-11 0-16,30 5 1 16,29-15 0-16,34-11 0 15,34-11 0-15,28-10 0 16,27-19 0-16,32-15-1 15,21-9 0-15,12-16 0 16,15-7 0-16,-4 0 0 16,1-11 1-16,3-6 0 15,-15-1 1-15,-6-12-1 16,-18 3 1-16,-21-8 1 0,-11 6 0 16,-28-9 0-16,-20 1 1 15,-15-6 0-15,-21-10 0 16,-21 5-1-16,-29 0 0 15,-19 0-1-15,-32 0 0 16,-24 3-2-16,-36-6 0 16,-32 8-2-16,-33-2 0 15,-27 5-2-15,-27 5 0 16,-3 3-4-16,-11 13 1 0,2 18-6 16,9 9 0-16</inkml:trace>
  <inkml:trace contextRef="#ctx0" brushRef="#br0" timeOffset="-138780.56">23037 8993 40 0,'27'-24'20'0,"-15"27"-40"0,-18 5 20 15,-9 5-10-15,-6-29 1 16</inkml:trace>
  <inkml:trace contextRef="#ctx0" brushRef="#br0" timeOffset="-116398.27">6119 8893 19 0,'-15'-19'9'0,"6"-10"-9"15,9 21 10-15,-3-3-11 16,0 4 0-16,0-1-1 0,3 0 1 15,-6 0 2-15,3 2 0 16,0 1-1-16,3 5 0 16,0 3 0-16,0 5 0 15,3 5 1-15,6 3 0 16,-6 5-1-16,6 5 0 16,0 1 2-16,0 7 0 15,3 6 0-15,-7 10 0 16,7 6-1-16,-3 10 1 0,0 8-1 15,6 13 1-15,-9 22-2 16,3 7 1-16,3 6 0 16,12 21 0-16,-6-6-1 15,5 14 1-15,13 8-1 16,12 5 1-16,-1 8-1 16,-5-3 1-16,0-5-1 15,-4 6 0-15,-2-1 0 16,-9 16 0-16,-12 14 0 15,-3 7 0-15,-6 19-2 16,6 16 1-16,2-3 0 16,10-19 0-16,0-17 0 15,0-25 1-15,3-10 1 16,5-11 0-16,1-6 1 16,0-12 1-16,-9-3-2 15,-6-11 1-15,-7-5-3 16,-5-13 1-16,-6-24-2 15,-3-16 1-15,0-13 1 0,-2-10 1 16,-1-12 1 0,0-7 1-16,0-3 0 0,0-7 0 15,0-1 0-15,3-3 1 16,0-2-4-16,0 0 1 16,3 0-1-16,0 0 0 15,0 0 0-15,0-3 1 16,0 1 0-16,-3-1 0 15,0-2 0-15,0-1 0 0,3 1-1 16,0 0 1 0,-6 2-1-16,6 5 0 0,0 6 0 15,0-2 0-15,-3 1 0 16,3 4 1-16,-3-3 0 16,0 0 1-16,0-3 0 15,0-5 1-15,0-3 0 16,0-5 1-16,0-3-2 15,0-2 0-15,0 0 0 16,0 0 1-16,0-1-1 16,0 4 0-16,0-4 0 15,0 4 1-15,0-1 0 16,0 0 0-16,0-2 0 16,0 3 0-16,3-1 0 15,-3 0 1-15,3 3-1 16,0-2 0-16,0 2 0 15,-6 0 0-15,6 0-1 16,0 0 0-16,0 0-1 0,0 0 0 16,0 0-1-16,0 2 0 15,0-2 0-15,0 3 1 16,6-3-1-16,-6 3 0 16,0-3 0-16,0 2 1 31,0-2-1-31,0 3 1 15,0-3-1-15,0 0 1 0,0 0-1 16,0 0 1-16,0 0-1 16,0 0 1-16,0 0 0 15,0 0 0-15,0-3-1 16,-6 1 1-16,6-1 0 16,-3 0 0-16,3 3-1 15,0-2 1-15,0-1-1 16,-3 3 0-16,1-3-1 15,2 3 1-15,0 0-1 16,-3 0 1-16,3 0 0 16,0-2 0-16,0 2-1 15,0-6 1-15,0 6 0 16,0-5 1-16,0 0-1 16,0-1 0-16,0 6-1 15,0 0 1-15,3-5 0 16,-3 5 1-16,2-5-2 15,-2 5 1-15,3-5 0 16,0-1 0-16,3 4 0 0,-6-4 1 16,3 1-2-16,0 0 1 15,0-1 1-15,0 1 0 16,0 0-1-16,0 0 0 16,0 2-1-16,0-2 1 15,0-1 0-15,0 1 0 16,0 2 0-16,0-2 0 15,0 3 0-15,-3 2 0 16,3-3 0-16,-3 3 0 0,3-5 0 16,0 2 0-16,-3-2 0 15,0 5 1-15,0 0-1 16,3-6 0-16,-3 1 0 16,0 0 0-16,0 5 0 15,0 0 0-15,0 0-1 16,0 0 1-16,0 0 0 15,0 0 0-15,0 0-1 16,0 0 1-16,0 0 0 16,0 0 1-16,0 0-2 15,0 0 1-15,0 0 0 16,3 2 1-16,-3-2-1 16,0 0 0-16,0 0-1 15,3-5 1-15,-3 5 0 16,0 0 1-16,3-5-1 15,-3 5 0-15,0 0 0 16,6-3 1-16,-6 3-1 0,0-5 1 16,0 5-1-16,0 0 0 15,3-5 0-15,0-1 1 16,0 1-1-16,-3 5 1 16,0-5-1-1,0 5 1-15,0 0-1 0,0 0 0 16,3-6-1-16,-3 6 1 15,3-2 0-15,-3 2 0 16,3-6 0-16,0 1 0 16,0 3 0-16,-3 2 1 0,0 0-1 15,3-6 1-15,-3 6-1 16,3-5 0-16,-3 5 0 16,0 0 1-16,3-3-1 15,-3 3 0-15,0 0 0 16,0 0 0-16,3-5 0 15,-3 0 0-15,0 5 0 16,0 0 1-16,0 0-1 16,0 0 0-16,0 0 0 15,0 0 0 1,3-6-1 0,0 4 1-16,-3 2 0 15,0 0 0-15,3-3-1 16,-3 3 1-16,3-5 0 15,-3 5 0-15,2-3 0 16,-2 3 1-16,0 0-1 16,0 0 0-16,3-5 0 15,-3 5 0-15,0 0 0 0,3-5 0 16,-3 5-1-16,0 0 1 16,3-6 0-16,-3 6 0 15,0 0-1-15,0 0 1 16,3-5 0-16,-3 5 1 15,3 0-2-15,-3 0 1 16,3-3 0-16,-3 3 1 16,3-2-1-16,-3 2 1 15,0 0-1-15,0 0 0 0,0 0 0 16,3-3 1-16,-3 3-1 16,0 0 0-1,3-5-1 1,-3 5 1-16,0 0 0 15,3-3 0-15,-3 3 0 16,3-2 1-16,-3 2-1 16,0 0 1-16,0 0-1 15,0 0 1-15,0 0-1 16,0 0 0-16,0 0-1 16,0 0 1-16,0 0 0 15,0 0 0-15,0 0-1 16,0 0 1-16,0 0 0 15,0 0 1-15,0 0-1 16,0 0 1-16,0 0-1 16,0 0 0-16,3-3 0 15,-3 3 1-15,3-3-1 16,-3 3 0-16,0 0 0 0,0 0 0 16,0 0 0-16,0 0 1 15,0 0-1-15,3 0 0 16,0 3 0-16,0-3 1 15,0 3-1-15,0-3 1 16,-3 0-1-16,3 0 0 16,-3 0 0-16,3 2 1 0,0 1-1 15,0-1 0-15,0-2 0 16,0 0 1-16,-3 3-1 16,0-3 0-16,0 0-1 15,3 3 1-15,-3-3 0 16,3 0 1-16,-3 2-1 15,3 1 0-15,-3-3-1 16,0 0 1-16,0 3 0 16,0-3 1-16,0 0-2 15,0 0 1-15,0 2 1 16,0-2 0-16,0 3 0 16,0-3 1-16,0 0-1 15,0 0 0-15,0 0 0 16,0 3 1-1,0-3-2 1,0 0 0-16,0 0 1 16,0 0 0-16,0 0-1 0,0 0 0 15,0 0 0-15,0 0 0 16,0 0 1-16,0 0 0 16,3-3-2-16,-3 3 1 15,0 0 0-15,0 0 0 16,0 0 0-16,0 0 0 15,0 0 0-15,0 0 0 16,0 0 0-16,3 0 1 16,-3 0-1-16,0 0 0 15,0 0 0-15,0 0 0 16,0 0 0-16,0 0 0 0,0 0-1 16,0 0 1-16,0 0 0 15,0 0 0-15,0 0 0 16,0 0 0-16,0 0 0 15,0 0 0-15,0 0 0 16,0 0 0-16,0 0 0 16,0 0 0-16,0 0 0 15,0 0 0-15,6-5 0 16,-6 5 1-16,0 0-1 16,0 0 1-16,0 0 0 15,0 0 0-15,0 0-1 16,0 0 0-16,0 0 0 15,0 0 0-15,0 0 0 16,0 0 1-16,0 0-2 0,0 0 1 16,0 0 0-1,0 0 1-15,0 0-1 0,0 0 0 16,0 0 0-16,0 0 0 16,0 0 0-16,0 0 0 15,0 0-1-15,0 0 1 16,0 0 0-16,0 0 0 15,0 0-1-15,0 5 1 16,0-2-1-16,0-1 1 16,0-2-1-16,0 3 1 15,0 0 0-15,0-1 0 16,0 1 0-16,3 0 1 0,-3 2-2 16,0-3 1-16,0 1-4 15,0 0 1-15,0-3-7 16,-3-6 0-16,-12-4-11 15,-18-27 0-15,-17-43-2 16,-7-15 0-16</inkml:trace>
  <inkml:trace contextRef="#ctx0" brushRef="#br0" timeOffset="-104298.9099">11185 10737 17 0,'-12'-8'8'0,"6"-5"-4"16,3 10 8-16,0-2-11 16,0-1 0-16,3 4 0 15,0 2 0-15,6-6-1 16,0 1 1-16,0 0 1 16,0 0 1-16,0-1 0 15,0 1 1-15,-6 5 1 16,3-3 0-16,-3 3-1 15,0 0 1-15,6 0-2 16,-1 6 0-16,4 2-2 16,3 5 0-16,0 8-1 15,6 5 0-15,0 1-1 16,6 7 1-16,-3 6 0 0,5 8 1 16,7 7-1-16,0 6 0 15,6 8 1-15,-4 2 0 16,4 3-1-16,-3 14 1 15,-1-4-1-15,1 4 0 16,-3 10 0-16,0 5 1 16,-1 8-1-16,-2 3 0 15,0 10 0-15,-3 16 0 16,-6 0 0-16,-4 3 1 0,-5 11-1 16,-9-1 1-16,-6 14-1 15,-9 5 1-15,-14-3 0 16,-7 8 1-16,3-5-1 15,6-2 0-15,0 7-1 16,10-13 0-16,2-3 0 16,0-2 1-16,6-11-1 15,3-5 1-15,3 0-2 16,0-8 1-16,3-8 1 16,-3-5 0-16,3-14-1 15,3-15 0-15,3-19-1 16,0-13 0-16,0-16 2 15,-1-13 0-15,4-17 0 16,-3-9 1-16,0-17 1 16,-3-15 1-16,3-17 0 15,0-25 0-15,0-14-2 16,3-16 1-16,0-27-2 16,0-26 1-16,-3-21-2 15,-6-21 1-15,3-13 0 0,-3-8 0 16,-3-6 0-16,-9-7 1 15,-6 2 0-15,-6-8 1 16,-9 5-1-16,3-7 1 16,-8 2-1-16,-7-3 1 15,-3-4-2-15,1 4 1 16,5 11-2-16,6 3 1 0,6 21-1 16,4 21 1-1,2 19-1-15,0 20 0 0,3 28 0 16,3 17 1-16,-3 14-2 15,6 16 1-15,1 19-3 16,-1 18 1-16,0 18-2 16,0 16 0-16,3 24 0 15,9 30 0-15,9 15 1 16,12 18 1-16,5 30 2 16,10 16 0-16,12 33 1 15,5 28 0-15,-2 31 0 16,-6 24 1-16,-7 29-1 15,-2 24 0-15,-6 24 0 16,-3 0 0-16,-1-14-1 16,-2-13 1-16,0-15 0 15,0-11 1-15,0-19 0 16,-1-21 0-16,-11-29-2 0,-6-21 0 16,-3-16-4-1,-6-24 1-15,-12-18-10 0,-11-19 0 16,-19-42-5-16,-3-40 1 15</inkml:trace>
  <inkml:trace contextRef="#ctx0" brushRef="#br0" timeOffset="-91101.4">3452 11120 45 0,'-30'-50'22'0,"0"24"-22"0,27 18 22 0,-3-3-31 15,3 6 0-15,3 10-13 16,9 8 1-16</inkml:trace>
  <inkml:trace contextRef="#ctx0" brushRef="#br0" timeOffset="-90619.4899">9804 13615 12 0,'-21'-18'6'0,"3"23"-13"15,15-18-3-15</inkml:trace>
  <inkml:trace contextRef="#ctx0" brushRef="#br0" timeOffset="-88549.38">6074 10054 22 0,'-9'-8'11'0,"9"6"-14"15,0 2 12-15,3-3-14 16,0-2 1-16,3-3-1 16,3-8 0-16,-9-3 10 15,3 3 0-15,0-10-2 16,3-8 0-16,6-6 3 16,14-8 0-16,16-10 0 15,24-11 0-15,23 0-3 16,21-7 1-16,21-17-3 15,6-5 0-15,6-5-1 16,3-5 1-16,-6-9 1 16,-7 1 0-16,-10 15 0 15,-10 3 0-15,-15 16 0 0,-15 13 1 16,-17 9-1-16,-19 15 0 16,-8 13-7-16,-12 11 0 15,-12 13-6-15,-21 16 1 31</inkml:trace>
  <inkml:trace contextRef="#ctx0" brushRef="#br0" timeOffset="-88115.15">6464 9213 27 0,'-21'-43'13'0,"0"28"-15"0,12 17 17 16,-12 14-16-16,-5 11 0 16,-19 12 0-16,-6 12 0 15,-14 12 4-15,-1 16 0 16,13 3 0-16,11 3 1 15,18-19 0-15,21-5 0 16,21-5 0-16,24-14 1 16,23-16-7-16,37-15 1 15,40-8-9 1,31-25 1-16</inkml:trace>
  <inkml:trace contextRef="#ctx0" brushRef="#br0" timeOffset="-83909.81">11259 13655 35 0,'-12'-8'17'0,"3"0"-35"0,6 11 18 15,0 0-9-15,-3 4 1 16</inkml:trace>
  <inkml:trace contextRef="#ctx0" brushRef="#br0" timeOffset="86547.4099">23746 7956 22 0,'6'-19'11'0,"21"35"-25"0,-13-5 12 16,4 5-2-16,9 5 0 15</inkml:trace>
  <inkml:trace contextRef="#ctx0" brushRef="#br0" timeOffset="103812.65">5163 9377 6 0,'-3'-8'3'0,"21"0"-3"0,-9 5 4 15,-3 1-5-15,3-1 1 16,-3 0-1-16,3 1 1 16,3-1 1-16,-3-2 0 15,2-1 1-15,-5 1 1 16,3 0 1-16,6-3 0 16,-6 3 0-16,6-3 1 15,3 0-1-15,-9-3 1 16,3 1-3-16,6-6 1 15,2-3-1-15,7-2 0 16,9-3 0-16,3 3 1 0,-1-5-1 16,7-3 0-16,9-3 0 15,-1 0 0-15,7-10 0 16,8-1 0-16,1-4-1 16,11-4 0-16,-3-1 1 15,7-9 0-15,11 0-1 16,3 8 1-16,12-3 0 15,-3-4 0-15,9-7-1 16,7 1 1-16,2 0-1 16,11-5 0-16,4 7 0 15,3 1 0-15,6-6-1 16,-3-8 0-16,-6 6 0 16,-3-1 0-16,-6 3 0 15,-3 17 1-15,-12-4-1 16,-9 6 1-16,-3 5-1 15,-6-3 1-15,-5 6-1 16,-7-1 1-16,-12 4-1 0,-8 2 1 16,-1 2-1-1,-11 6 0-15,-9 3 1 0,-10 2 0 16,-8 5 0 0,-12 6 0-16,-12 3 1 0,-9 2 0 15,-6 5-1-15,-12 3 0 16,-8-3 0-16,-4 1 0 0,-6-4-1 15,-6 4 1 1,-5-1-1-16,2 0 0 0,4 1 0 16,-4 2 1-16,3 0-1 15,1 0 0-15,8-3-1 16,6 3 1-16,4 0-1 16,5-2 1-16,6-1-1 15,6 0 1-15,0 1-2 16,9-4 1-16,18 1-1 15,9 0 1-15,9-3 0 16,8-3 0-16,16 6-1 16,-1 0 1-16,10 2 0 15,5 0 0-15,-5-2 1 16,5 2 0-16,1 1-1 16,2 2 1-16,1 0-1 15,-1 0 1-15,-6 0 0 16,-11-3 0-16,-9 6 0 15,-7 5 0-15,-8 5 0 16,-9 8 1-16,-12 3 2 16,-9 16 0-16,-18 7 1 0,-12 6 0 15,-3-3 0-15,0-10 0 16,1 0-4-16,-4-1 1 16,0 4-14-16,-5-4 0 15,11-20-3-15,12-30 1 16</inkml:trace>
  <inkml:trace contextRef="#ctx0" brushRef="#br0" timeOffset="106981.0399">3121 9078 11 0,'6'0'5'0,"-6"0"-4"0,0 0 6 16,0 0-5-16,-6-3 0 16,0 1 1-16,3-4 1 0,-6 1-5 15,0 2 0 1,-5 3 3-16,-1 3 0 0,-6 0 0 16,-6 5 0-16,-3-1-1 15,3 7 0-15,-5 7 0 16,5 3 1-16,-6 5-1 15,-3 3 0-15,4 2-1 16,2 8 1-16,0-10-1 16,6 5 1-16,6 0-2 15,4 3 1-15,5-6 0 16,3 1 0-16,12 2 0 16,3-6 0-16,8-2-1 15,10-2 1-15,6-3 0 16,6-3 1-16,2-5-1 15,4-11 0-15,-3-8 0 16,8-7 1-16,7-6 0 16,-4-5 0-16,4-8 0 15,-3-6 1-15,2 1-1 0,1-8 0 16,-10 2 0-16,-5 0 1 16,-12 1-1-16,-6 1 1 15,-7 1 0-15,-8-2 1 16,-6 7-1-16,-6 6 0 15,-6-1-1-15,-14 3 1 16,-4 0-2-16,0 3 1 16,-6 0-1-16,1 5 0 15,2 6 0-15,0 2 1 0,-3 8-1 16,1 5 1-16,-4 6-2 16,6 7 1-1,3 14-1-15,-5 2 0 0,5 1 0 16,0-1 0-16,3 0 0 15,0 6 0-15,6-8 0 16,1 2 1-16,11 1 0 16,3-1 0-16,12 0-1 15,0-7 1-15,2-1-1 16,10 4 1-16,6-9 0 16,-3-3 0-16,12-5 0 15,5-7 1-15,1-6 0 16,3-6 0-16,5-4 0 15,1-6 0-15,-4-8 1 16,-14-2 0-16,3-3 0 16,-9-6 0-16,-4 1-1 15,-5-1 1-15,-6 1-1 16,-9 0 1-16,0-1-1 0,-9 1 0 16,-6 10-1-16,-9 5 0 15,-2 1-1-15,-4 10 1 16,-6 5-1-16,-6 6 0 15,4 8 0-15,-1 2 0 16,-3 3 0-16,13 2 0 16,-1 1 0-16,3 2 0 15,9-3-1-15,6 1 1 0,15-6-1 16,6 0 1-16,18-2 0 16,11-6 1-16,19-2-1 15,2-3 0-15,19-3 1 16,-7 1 0-16,13 2 0 15,-13 0 1-15,-6 0-1 16,-14 2 0-16,-9 1 1 16,-10 0 0-16,-11 7-1 15,-15-2 0-15,-24 5 0 16,-18-5 0-16,-23 0 0 16,-7-5 1-16,-5 2 0 15,-6 0 0-15,8-2 0 16,7 0 1-16,14-3 0 15,3 0 0-15,12 0-2 16,19-3 0-16,11 3-2 16,20-5 0-16,22-6 0 15,21-2 1-15,17-3-2 16,18-5 1-16,9-3 1 0,12-2 1 16,6 5 0-16,-14-9 0 15,-16 9 0-15,-12 3 0 16,-17 4 0-16,-25 9 1 15,-23 8 0-15,-15 7 0 16,-24 9 1-16,-20-1 0 16,-19 6 0-16,-8 0 0 15,2 0 0-15,-5 0 0 16,5-8 0-16,13-3 0 16,8-3-1-16,9-4 0 0,12-4-2 15,10-2 1-15,20-5-2 16,14-3 0-16,19-2 0 15,24-6 0-15,20 0-1 16,18-3 1-16,21 1 0 16,-6 2 1-16,3 3 0 15,-18-3 0-15,-8 5 1 16,-22 6 1-16,-14 0 0 16,-22 5 1-16,-20 10 0 15,-21 3 1-15,-23 14 0 16,-34 5 0-16,-8-6-1 15,-4 1 1-15,7-4-3 16,5-4 1-16,10-6-2 16,17-5 1-16,12-5-3 15,21-3 1-15,15-6 0 16,21-4 0-16,20-9 1 16,13 1 0-16,2 2 0 0,-5-3 1 15,-13 6 1-15,-11 3 0 16,-9-1 1-16,-6 6 0 15,-6 2-1-15,-15 8 1 16,-6 6-1-16,-6 2 1 16,0 0-2-16,-3 1 0 15,3 1-1-15,6-4 0 16,-3-3 0-16,6 0 1 0,6-3-1 16,-6-2 1-16,0-3 1 15,3 3 0-15,-3-3-1 16,-9 2 1-16,-6 3-1 15,-6 6 1-15,-11 8-12 16,-13 4 1-16</inkml:trace>
  <inkml:trace contextRef="#ctx0" brushRef="#br0" timeOffset="112205.05">8860 10597 11 0,'-92'-59'5'0,"29"62"-13"0,48 8 6 16,-8 12 1-16,-7 17 0 15</inkml:trace>
  <inkml:trace contextRef="#ctx0" brushRef="#br0" timeOffset="114788.46">9676 7056 5 0,'-3'3'2'0,"6"-6"-3"16,-3 3 2-16,3 3-3 16,0 0 1-16</inkml:trace>
  <inkml:trace contextRef="#ctx0" brushRef="#br0" timeOffset="115882.67">9696 7064 8 0,'6'3'4'0,"3"-3"1"0,-9 0 9 16,3-3-12-16,3 1 0 16,-3-4 1-16,0 1 1 15,0 0-5-15,6 0 0 16,-6 2 2-16,-3 3 0 16,0 0-1-16,3 3 1 15,-3-3-2-15,3 2 1 16,-3-2 0-16,3 3 0 15,0-1 0-15,0 1 1 0,-3-3 0 16,3 3 1-16,-3-3-1 16,0 0 1-16,0 0-1 15,0 0 1-15,0 0-2 16,0 0 1-16,0 0-1 16,0 0 0-16,0 0 0 15,0 0 0-15,0 0-1 16,0 0 1-16,0 0 0 15,3 0 0-15,0 2-1 16,0 4 1 0,0-4 0-16,3 1 1 0,0 0-1 15,0-3 1-15,0 2-1 16,0-2 1-16,3 0-1 16,-4 0 1-16,7 0-1 15,-3-2 1-15,3-4-1 16,3 4 1-1,6-6-1-15,3 0 1 16,-3 3-1-16,-4-3 0 16,1 0 0-16,0 2 1 15,3 4-1 1,0-4 0-16,3 4 0 0,2-6 0 16,4 3 0-16,3 2 1 15,3 0-1-15,5 1 0 16,4-6 0-16,6-3 0 15,8-2 1-15,10 0 0 16,2-3-1-16,12-5 0 16,-2-8 0-16,8 5 1 0,6-3 0 15,3-2 1-15,7-3-2 16,-1-5 0-16,9 14 1 16,3-9 1-16,9 0-2 15,6-5 1-15,3 0 0 16,3-5 0-16,12-9-1 15,-3 6 1-15,5-5 0 16,4 0 0-16,-3 7-1 16,6-4 1-16,-1-1 0 15,7 3 0-15,-9-2-1 16,12-6 0-16,2-3 0 16,-2 6 0-16,6 0 0 15,-7-1 0-15,13 17 0 16,8-11 0-16,-2 0 0 15,3 0 0-15,-4 3 0 0,16-3 0 16,-7-3 0 0,18 3 0-16,-5 5 0 0,11 3 0 15,-3-2 0-15,4 2 0 16,-4 8 0-16,6 2 0 16,-6 9-1-16,7-6 1 15,-4 5 0-15,3 1 0 16,-14 4 0-16,-1 1 0 15,-6 3 0-15,-11-1 0 16,-18 0 0-16,-16 6 0 16,-17-3 0-16,-26 6 1 0,-25-4 0 15,-18-2 1-15,-14 6-1 16,-12-6 1-16,-7-3-1 16,-14 3 1-16,-6-2-1 15,-9-9 0-15,-12 1-1 16,-15-6 1-16,-12-5-1 15,-8 8 1-15,-1 2-4 16,-6 1 1-16,1-1-9 16,-1 0 1-16,4-4-2 15,35-9 1-15</inkml:trace>
  <inkml:trace contextRef="#ctx0" brushRef="#br0" timeOffset="116558.72">19742 2693 20 0,'15'-82'10'0,"-3"0"-10"15,-6 59 16-15,3 1-16 16,3-1 0-16,0 1-1 15,0 7 0-15,0-1 0 16,0 8 1-16,-1 8-1 16,1 0 0-16,0 10-1 0,6 19 1 15,-3 38-1-15,3 12 1 16,0 40 1 0,0 32 1-16,-4 29 0 0,-2 21 1 15,-3 26 1-15,3 14 0 16,-6 11 1-16,0-6 0 15,-3 18-1-15,3-18 1 16,0 6-1-16,-3-12 0 16,-3-4-1-16,6-14 1 15,-6-2-2-15,0-14 1 0,-3 0-4 16,-3-12 1-16,0-20-7 16,-6-20 0-16,0-38-1 15,3-58 0-15</inkml:trace>
  <inkml:trace contextRef="#ctx0" brushRef="#br0" timeOffset="117278.4399">19930 2461 26 0,'24'-69'13'0,"38"48"-18"0,-35 13 24 16,18-8-19-16,23-5 0 0,24 5-1 15,36-5 1-15,24-3 0 16,24-5 0-16,20-8-1 16,10 5 1-16,2-5 0 15,-15 0 1-15,4-3 0 16,-27 11 1-16,-7 0 0 15,-11-3 0-15,-12 11 0 16,-18 5 1-16,-12 8-2 16,-12 8 0-16,-8 8-2 15,-7 16 0-15,3 26 0 16,-5 27 1-16,-10 13-2 16,1 45 1-16,2 8-1 15,0 39 1-15,4 9 1 16,5 31 0-16,-3 8 0 15,4 16 1-15,-1 0-1 16,3 19 0-16,7-14 0 16,-4-5 1-16,-3 6 0 15,1-14 0-15,-10-32 0 0,-8-2 0 16,-13-24 0-16,-8-29 0 16,-16-24 0-16,-11-6 0 15,-21-15-1-15,-21-13 1 16,-23-11 0-16,-43-11 1 15,-41-10 0-15,-68-11 0 16,-63-7 1-16,-74-14 0 16,-60-3 1-16,-42 1 1 15,-2 7-3-15,14 3 1 16,9 0-14-16,27-5 1 0</inkml:trace>
  <inkml:trace contextRef="#ctx0" brushRef="#br0" timeOffset="125161.06">13090 13372 30 0,'3'-32'15'0,"-3"-10"-15"16,0 26 16-16,0 0-14 15,0 0 0-15,0 6 3 16,0-1 0-16,0 6-6 16,0 5 0-16,-3 10 4 15,0 14 1-15,-3 24-2 16,0 21 1-16,0 15-2 15,0 22 1-15,3 13-1 16,3-8 0-16,6 0 0 16,-3-18 0-16,0-6-3 15,0-15 1-15,3-17-6 16,-6-12 1-16,-6-14-6 16,-9-21 1-16</inkml:trace>
  <inkml:trace contextRef="#ctx0" brushRef="#br0" timeOffset="125493.69">12721 13356 31 0,'-15'3'15'0,"15"13"-19"0,0-6 24 0,0 9-18 16,6 2 1-16,3 5 1 16,5 14 1-16,-2-6-5 15,3 11 0-15,3 3 3 16,3-6 0-16,3-2-3 15,3-11 1-15,5-8-5 16,4-10 0-16,3-22-7 16,2-18 0-16</inkml:trace>
  <inkml:trace contextRef="#ctx0" brushRef="#br0" timeOffset="125731.99">13563 13322 31 0,'3'29'15'0,"18"48"-19"0,-18-51 23 16,3 19-18-16,-3 16 1 15,0 13 2-15,-3 13 1 16,-3 9-6-16,0-1 1 15,-3-11-1-15,3-7 0 0,0-13-8 16,-6-19 1-16</inkml:trace>
  <inkml:trace contextRef="#ctx0" brushRef="#br0" timeOffset="126196.84">14084 13113 36 0,'-12'31'18'0,"-27"17"-28"0,24-29 29 15,-8 10-19-15,-13 2 1 16,0 9 4-16,3-3 0 16,4 0-5-16,-1-2 0 15,6 2 3-15,-3 5 0 16,0-5-1-16,1 5 1 15,2-2-2-15,0-3 0 0,6-2 1 16,6-6 0-16,9-6 1 16,6-4 0-16,9-1 0 15,6-7 0-15,9 5-1 16,15-8 0-16,11 0-3 16,4-6 0-16,8-2-5 15,-2 0 0-15,-7-5-8 16,-2-8 1-16</inkml:trace>
  <inkml:trace contextRef="#ctx0" brushRef="#br0" timeOffset="126751.78">14420 13478 34 0,'0'63'17'0,"0"38"-29"0,-3-72 24 15,0 5-12-15,-6 3 1 16,0 6 4-16,-8-4 0 16,-1-4-4-16,0-6 1 15,3-8 4-15,0-13 0 16,0-8-1-16,0-16 1 15,3-10-2-15,3-22 0 0,9-13-3 16,6-8 0 0,15-5-3-16,9 0 1 0,6 0-1 15,11 13 0-15,7 11-1 16,-3 10 1-16,-4 9-1 16,1 7 0-16,-10 11 1 15,-5 13 1-15,-6 5-1 16,-3 8 1-16,-3 3-1 15,-3 10 1-15,-1 1 1 16,1 5 0-16,6-1 0 16,0 1 1-16,3 0-1 15,5 5 1-15,1-5-1 16,3 2 1-16,-9-2 0 16,-10 2 1-16,-8 3 2 15,-6 0 1-15,-6 11-1 16,-8 2 1-16,-4 3-1 15,-3 3 1-15,-6-6-7 16,-9-2 0-16,-11-9-11 16,-10-12 1-16,-29-17-2 0,-13-18 0 15</inkml:trace>
  <inkml:trace contextRef="#ctx0" brushRef="#br0" timeOffset="131451.54">5017 9358 12 0,'-6'-5'6'0,"6"5"-1"0,0 0 7 0,0-3-12 16,0 3 1-16,0 0 0 16,3 0 0-16,3 0-1 15,0 3 0-15,-3 0 1 16,3-3 0-16,3 2 1 15,-6-2 1-15,3-2 1 16,3-4 0-16,0 1 0 16,6-3 1-16,-3 0-1 15,0-2 1-15,-1 2-3 16,4 0 1-16,-3-3-2 16,3 1 1-16,3 2-2 15,0 0 0-15,0 5-1 16,3 0 1-16,-10 1-1 0,4 2 1 15,0 0 0-15,-3-3 0 16,0 0 1-16,-3-2 0 16,0-3 1-16,3 3 1 15,-6 0-1-15,0-1 1 16,0 1-2-16,-3 0 1 16,3-1-1-16,-6 4 1 15,3-3-3-15,-3-3 1 16,3 5 0-16,-3-5 1 15,5-5-1-15,-5 5 0 0,6-3 0 16,3 3 0-16,3-2 0 16,6-1 0-16,6-2-1 15,3-3 1-15,2-2-1 16,4-1 1-16,6 3 0 16,0 0 1-16,2-8-1 15,1 3 1-15,-3-3 0 16,-1 1 1-16,4-4-1 15,0-2 1-15,2 3-1 16,4-1 0-16,-12 1-1 16,5-9 0-16,10 6-1 15,-3 0 1-15,11-3-1 16,4 1 0-16,8-1 0 16,6 11 0-16,7-8 0 15,2-6 1-15,3-7 0 0,1 0 0 16,8-9 0-16,-12-2 1 15,4-2 0-15,5-3 0 16,-3 10 0-16,0 0 0 16,1 1-1-16,2 2 0 15,6 0-1-15,3 2 1 16,3 1-1-16,1-6 0 16,8 6 0-16,0 0 1 15,0-6 0-15,0 11 0 16,3-3 0-16,-9 1 1 15,-3 2 0-15,-14 2 0 0,-10 1-1 16,0 0 0-16,-8-1 0 16,-10 1 1-16,-8 2-1 15,-4 3 1-15,-2 2-1 16,-4 4 0-16,-5 1 1 16,-9-1 0-16,-9 4-1 15,-12 6 1-15,-12 2-1 16,-9 1 1-16,-15 2-1 15,-24 2 1-15,-17 6 0 16,-19 0 1-16,-17 3-1 16,-3 2 0-16,6 1 0 15,11-1 0-15,13-2 0 16,15-1 0-16,11-2-2 16,9 0 1-16,9 0-2 15,16 0 1-15,14 0 0 16,20-5 0-16,22-3-1 0,21-3 0 15,14 4 0-15,0-4 0 16,10 0 1-16,-1 6 0 16,-9 5-1-16,-11 8 1 15,-16 8 1-15,-11 5 0 16,-12 16 1-16,-24 11 1 16,-33 5-2-16,-29 8 1 15,-37 10-6-15,-26 24 1 16,-15 6-9-16,24-38 1 15</inkml:trace>
  <inkml:trace contextRef="#ctx0" brushRef="#br0" timeOffset="134107.4">5333 10454 23 0,'-3'-19'11'0,"-6"9"-11"0,9 4 12 16,3 1-13-16,3 0 0 16,-3-1 2-16,0 1 0 15,3-3 2-15,-3 0 0 0,3 0 2 16,-6 0 0-16,0 0 1 16,-3 0 0-16,0 3 0 15,0 3 0-15,-3 2-3 16,0 0 0-16,-3 2-2 15,3-2 1 1,0 3 0-16,0-3 1 0,3 2-2 16,0 1 1-16,0 0-1 15,0-1 1-15,0-2-1 16,0 0 1-16,6 3-3 16,3 0 1-16,6-1-1 15,3-2 0-15,12 3-1 16,23 2 1-16,19 9 0 15,20 1 0-15,15 1 0 16,18 5 0-16,6-2 2 16,24 2 1-16,3 8 0 15,-3 3 0-15,-4 2 1 16,-11 1 0-16,0-3 0 0,-21 2 1 16,-3 3-3-16,-5-8 1 15,-10-5-1-15,-15 0 0 16,-5-6-3-16,-13-5 1 15,-14-2-8-15,-10 0 1 16,-8 4-8-16,-27-12 1 16</inkml:trace>
  <inkml:trace contextRef="#ctx0" brushRef="#br0" timeOffset="135008.3899">5357 11589 29 0,'-18'-19'14'0,"0"11"-12"15,12 8 15-15,-3-2-18 0,-6 2 1 16,3 2 1-16,-6-2 0 0,9 0-1 16,-3 3 1-1,4 0 0-15,5 2 0 0,14 3 0 16,19-3 1-16,9 3-1 15,26 3 1-15,25-1-2 16,14 1 1-16,18 5 0 16,18 0 1-16,9 5-1 15,-9 0 1-15,2-5 0 16,-2 0 0-16,-3-6 0 16,-15-2 1-16,0 3 0 15,-17-3 0-15,-7-3-1 16,-15 3 1-16,-6 0-1 15,-8-6 1-15,-18 1-1 16,-13 0 1-16,-11-3 0 16,-18-3 0-16,-18-2 1 15,-15 2 0-15,-17-10 0 16,-13-6 0-16,-9-2 0 16,-2-3 0-16,2-2-2 0,7 0 1 15,2-4-2-15,10-1 0 16,2 2-2-16,9 5 0 15,6 0-3-15,13 5 1 16,11 4-2-16,9 1 1 16,20 6-1-16,22 8 1 15,12 6 0-15,14 10 0 16,12 10 1-16,10 6 1 0,-4 0 1 16,-15 7 0-1,-14-2 1-15,-25 3 1 0,-23 10 2 16,-36 6 0-16,-32 7 1 15,-36 1 0-15,-31-1-7 16,-2 1 0-16,12-11-9 16,21-16 0-16,24-35-4 15,41-23 0-15</inkml:trace>
  <inkml:trace contextRef="#ctx0" brushRef="#br0" timeOffset="145446.54">8047 10766 13 0,'-3'5'6'0,"3"-5"0"0,3 0 6 16,-3 0-11-16,0 3 0 15,-3-1 1-15,-6 4 0 16,1-1-2-16,-4 0 1 15,0 1 1-15,0 2 1 16,0-6-1-16,0 4 1 0,0-1-1 16,0 0 1-1,0-5-2-15,0 5 0 0,0 1 0 16,-2 2 0-16,-4 2 0 16,0 6 0-16,-3 3 0 15,0 2 1-15,3 0 0 16,3 8 0-16,4 8-1 15,-1 8 1-15,3 3-2 16,0 2 1-16,0 11-2 16,0 8 1-16,6 13-1 15,-3-3 1-15,3-2 1 16,-3 7 1-16,3-2-1 16,0 6 0-16,3-4 0 15,0 6 1-15,3-5-1 16,3 8 1-16,3 10-2 15,-3 8 0-15,0-11 0 16,-3 1 0-16,-3 5 0 0,-3-6 1 16,-3 4 0-16,-3-9 0 15,3-3 0-15,0 6 1 16,-3-2-2-16,3 1 1 16,0-9-1-16,3 4 1 15,0 12-1-15,3-4 0 16,0 1-1-16,3 4 1 15,-3 7 0-15,3-4 1 16,-3-2-1-16,0-3 1 0,0-8-1 16,0 6 1-1,-3-6 0-15,3-2 0 0,-3-3 0 16,3 0 0-16,-3-3 0 16,-3 8 0-16,0-5-1 15,-2 3 1-15,-4 5 0 16,6-3 0-16,-3-5-1 15,0-3 1-15,3-7-1 16,-3-12 1-16,6 1 0 16,-3-8 0-16,6-5 0 15,0-1 0-15,0 1 0 16,3-3 0-16,0-3 0 16,0-2 0-16,3-6-2 15,0-2 1-15,6-1 0 16,-6-4 0-16,3-6 0 15,0-3 1-15,-1-2-1 16,-2-5 1-16,3-6 1 16,3-3 0-16,3-2-1 0,3-2 1 15,0-1-1-15,3 0 1 16,0 0-1-16,-1 1 0 16,1-1 0-16,0 0 0 15,3 1 0-15,0-4 0 16,-1 1 0-16,7 2 0 15,9-2 0-15,0-3 0 16,11 0-1-16,16 0 1 16,-1-3-1-16,16-5 1 0,2 3-1 15,9-3 0-15,9 0 0 16,4 3 1-16,-7 0-1 16,9 2 0-16,9 0-1 15,3 1 1-15,0-4-1 16,18 1 1-16,-3 5-1 15,-3 0 1-15,21 3 0 16,-6 5 1-16,-1 2-2 16,13 6 1-16,-9 8 0 15,-9-6 1-15,6 1 0 16,-12-3 0-16,-9 2 0 16,-9 1 0-16,-12-6 0 15,-3 0 1-15,-8-2-1 16,-13-1 0-16,-6 1-1 15,-8 0 1-15,-7-1-1 16,-5-2 1-16,-6 0-2 0,-7 0 1 16,-2-3-1-1,0 1 0-15,2-4 1 0,-2 1 0 16,0-3-1-16,-4-5 0 16,-2-6 0-16,-3-10 1 15,-6-6 1-15,-3-10 0 16,-1-5 0-16,-5-16 1 15,3-11 0-15,-3-10 1 16,0-17-1-16,-6 22 1 16,3-58-1-16,-6-21 1 0,-6-30-1 15,-9-29 1-15,-6-42-5 16,-3-5 1-16,-3 16 0 16,0 7 0-16,-2 3-1 15,-4 14 1-15,3-1-1 16,0 3 1-16,0 3 1 15,3 2 0-15,-2-2-1 16,-1 10 0-16,3 3-3 16,3 11 0-16,0 23 1 15,3 11 0-15,-5 10 0 16,5 14 0-16,6 8 1 16,0 23 0-16,3 6 1 15,0 7 1-15,-3 9-1 16,0 2 0-16,-3 6 0 15,-3 7 0-15,3 4 1 16,0 1 0-16,1 4 0 16,-1 5 0-16,3 2-1 15,3 3 0-15,0 5 0 0,3 3 1 16,0 8-1-16,0 3 0 16,0 4 0-16,0 4 0 15,-3 2 0-15,0-2 1 16,-3-4 0-16,-3 9 0 15,-3-5 0-15,-3 2 1 16,-2 0-1-16,-7 0 1 16,-3 5 0-16,-3 1 0 0,-11 7-1 15,-10 6 0 1,-62 21 0 0,-3-6 1-16,3 1-2 15,-15-1 1-15,-3 1 0 16,-9-1 0-16,-15 1 0 15,-14 2 1-15,-19 0-1 16,-17 6 1-16,-24 2-1 16,-24 5 1-16,0 6-1 15,-3 5 1-15,18-3-1 16,20 3 1-16,34-3-2 16,17 3 0-16,21-13-7 15,27-3 0-15,21 3-7 16,21-24 0-16</inkml:trace>
  <inkml:trace contextRef="#ctx0" brushRef="#br0" timeOffset="146856.53">14033 10623 23 0,'6'-24'11'0,"-6"0"-11"16,3 19 12-16,0 0-12 0,0-3 0 15,-3 8 2-15,6-3 0 16,0-2-2-16,3 5 0 15,0 5 1-15,0 11 1 16,-3 5 0-16,0 11 0 16,0 13-1-16,-3 5 1 15,-3 14 1-15,-3 10 0 16,0-3 0-16,0 3 0 0,3-2 0 16,0-3 1-16,0-3-2 15,0-8 0 1,0 3-3-16,0-11 1 0,0-5-6 15,-3-11 1-15,-3-7-6 16,-6-17 0-16</inkml:trace>
  <inkml:trace contextRef="#ctx0" brushRef="#br0" timeOffset="147276.54">13706 10612 24 0,'0'3'12'0,"-12"21"-14"0,6-14 17 15,-6 9-12-15,-6 10 0 16,-6 5 3-16,4 9 0 0,-1 2-7 16,6-6 0-16,6 1 4 15,9-5 1-15,12-6 0 16,12-11 0-16,5-7-1 15,19-11 0-15,18-8 0 16,8-8 0-16,3-3-4 16,1-2 1-16,-4 5-10 15,-5 1 0-15,-16-15-2 16,-14-7 0-16</inkml:trace>
  <inkml:trace contextRef="#ctx0" brushRef="#br0" timeOffset="147946.54">14614 10991 18 0,'18'63'9'0,"-7"75"-9"0,-11-104 11 16,0 17-9-16,-3 7 1 15,3-5 6-15,-3-8 0 0,1-8-7 16,-1-16 1-16,0-16 8 15,-3-13 1-15,0-18-1 16,0-14 0-16,0-21-4 16,3-16 0-16,3-10-5 15,3 10 1-15,3-7-4 16,3 7 1-16,-3 11-3 16,0 10 1-16,2 6-1 15,1 10 1-15,3 14-1 16,3 7 0-16,3 9-1 15,3 10 0-15,3 2 1 16,0 9 1-16,2 5 0 16,7 8 0-16,-3-3 1 15,3-3 1-15,8-4 2 16,1-6 0-16,3 2 0 16,8-7 1-16,7-14 0 15,-1-2 0-15,1-8-1 16,-7 5 1-16,-5-3-1 15,-3 6 0-15,-7 0-2 0,-5 8 0 16,-3 5 0-16,-6 8 0 16,-4 13-1-16,-2 11 1 15,-3 18 0-15,-3 19 1 16,-3 10-1-16,-6-2 1 16,-3 2-7-16,-3-2 1 15,3-8-7-15,0-11 1 0,6-19-4 16,9-28 0-16</inkml:trace>
  <inkml:trace contextRef="#ctx0" brushRef="#br0" timeOffset="148566.53">16036 10901 42 0,'18'77'21'0,"30"71"-31"16,-39-109 41-16,3 4-34 15,0 7 1-15,0-2-2 16,-3-3 1-16,-4-6 6 16,1-4 0-16,0-9 0 15,-3-5 0-15,0-5 3 16,0-8 0-16,-3-3 1 15,3-10 0-15,-3-5-2 0,0-17 1 16,-6-7-4-16,0-17 1 16,0-15-3-16,6-18 1 15,9-9-2-15,12-2 1 16,12 2-1-16,21 1 0 16,8 4 0-16,21 12 0 15,4 12-2-15,-4 16 1 16,-32 35-2-1,-25 16 1 1,-26 10-1-16,-20 8 1 0,-7 8 0 16,0 3 1-16,0 5 0 15,9-3 1-15,6 4 3 16,18 7 0-16,27-3-1 16,21 5 0-16,26 6-1 15,21-5 0-15,3-3-2 16,10-8 1-16,-10-3-2 15,-3 3 1-15,-15-5-1 16,-17 0 0-16,-25 5 3 16,-26 8 1-16,-24 0 3 15,-26 8 0-15,-28-3 0 16,-38 0 1-16,-33 3-3 16,-42 0 0-16,-44-8-13 15,-24-10 1-15,3-33-5 16,23-20 1-16</inkml:trace>
  <inkml:trace contextRef="#ctx0" brushRef="#br0" timeOffset="166206.53">20219 1199 19 0,'11'-56'9'0,"13"40"-7"15,-15 16 9-15,0-5-12 16,3 5 1-16,0 5 0 15,0 11 0-15,3 8 0 16,-6 13 1-16,-3 16 0 16,-3 5 0-16,-6 19 1 15,-6 29 1-15,-6-9-1 16,-3 4 1-16,6 2 0 16,3-5 0-16,3-16 0 15,-3-8 0-15,0-18-8 16,-3-14 0-16,-8-15-2 15,-7-35 0-15</inkml:trace>
  <inkml:trace contextRef="#ctx0" brushRef="#br0" timeOffset="166646.53">19716 1331 17 0,'-33'40'8'0,"-18"34"-4"16,42-53 9-16,0 18-12 15,3 1 0-15,0 2 2 16,9-10 1-16,12-3-3 15,12-15 0-15,9-20 2 16,26-10 1-16,16-5-2 0,14-11 1 16,3 3-7-1,0 6 0-15,-8-1-5 0,-7-3 1 16</inkml:trace>
  <inkml:trace contextRef="#ctx0" brushRef="#br0" timeOffset="167306.54">20796 1310 17 0,'-9'21'8'16,"9"34"-8"-16,3-41 10 0,0 15-10 15,0 2 1-15,3 22 0 16,0 0 0-16,3-2-1 16,0-6 1-16,0-6 1 15,0-7 1-15,3-19 2 16,5-10 0-16,4-14 0 15,0-26 1-15,9-8-1 16,6 0 0-16,-1-10-1 16,-5-3 1-16,0 5-3 15,-6 8 0-15,-7 13-2 0,-2 5 1 16,-6 12-2-16,-6 7 0 16,-3 8 0-16,0 5 0 15,0 5-1-15,3 4 0 16,3-6 1-16,9 0 1 15,3-3 1-15,9-5 0 16,5-5 0-16,7-9 0 16,-3-2 0-16,6-7 0 0,5-9 0 15,-2-2 0-15,-1-4-1 16,1 4 0-16,0-3 0 16,-7 8 0-16,-2 5-1 15,-3 3 0-15,-3 5-1 16,-4 16 0-16,-2 11 0 15,-3 15 1-15,-3 19 1 16,-3 8 0-16,-3 16 0 16,0-14 0-1,-3 33-1 1,0-22 1-16,-4-19-7 16,1-15 1-16,3-11-4 15,6-23 0-15</inkml:trace>
  <inkml:trace contextRef="#ctx0" brushRef="#br0" timeOffset="167906.53">22302 947 19 0,'3'-8'9'0,"12"40"-10"0,-12-24 12 16,-3 13-11-16,0 3 0 0,-3 21 1 16,0 8 0-16,0 0-2 15,0 5 1-15,3-10 0 16,3-3 1-16,3-3 0 16,0-2 1-1,0-11 0-15,0-8 1 0,0-5 1 16,-3-8 1-16,-3-16 1 15,-3 0 0-15,-6-13 0 16,-3-11 0-16,-3-18-3 16,3-11 1-16,6-5-3 15,9-11 0-15,12 8-2 16,21 3 0-16,11-3-1 16,25 11 0-16,8 13 0 15,-11 18 0-15,-13 6 0 16,-14 13 0-16,-15 16 1 15,-21 0 0-15,-18 13 0 0,-15 3 0 16,-6 5 0-16,3 3 1 16,13-3 0-16,14 8 0 15,26 3 0-15,19 5 0 16,30 8-1-16,32-3 1 16,6 11 0-16,9-8 0 15,3-6 0-15,-6 4 0 16,-24-6 0-16,-20-8 0 15,-28 10 1-15,-35-10 0 16,-32 3 0-16,-31-5 1 16,-35-6-1-16,-24 2 1 15,-1-7-5-15,-14 5 0 0,-23 8-7 16,2-26 1-16</inkml:trace>
  <inkml:trace contextRef="#ctx0" brushRef="#br0" timeOffset="184436.53">3523 6988 17 0,'-9'-6'8'0,"-9"-4"-5"0,15 7 9 16,0 3-11-16,0 0 0 15,-3 0 1-15,0 0 0 16,-3 8-2-16,1 8 0 16,-4 8 1-16,-9 15 1 15,0 20-1-15,-3 17 1 16,-3 12-1-16,4 7 1 15,-7 11-1-15,3 0 0 16,0-3 1-16,-3-8 0 0,1-8-1 16,2 6 1-16,3 0-1 15,3-11 0-15,0-6-1 16,7-12 1-16,5-17-9 16,6-12 0-16,12-25-1 15,2-25 1-15</inkml:trace>
  <inkml:trace contextRef="#ctx0" brushRef="#br0" timeOffset="184736.53">2826 8025 16 0,'-17'-11'8'0,"8"24"-8"0,9-5 13 16,0 16-12-16,0 11 0 16,3 15 2-16,12 3 1 15,11 5-3-15,22-5 1 16,3-11 3-16,26-13 1 15,15-15-2-15,3-17 0 16,13-13-11-16,8-26 1 16</inkml:trace>
  <inkml:trace contextRef="#ctx0" brushRef="#br0" timeOffset="190666.53">19796 2614 4 0,'0'-11'2'0,"0"-18"-4"0,0 29 3 15,0 0-2-15,0 0 1 16,0 0 2-16,0 8 0 16,3-2-2-16,0 4 1 15,6 6 1-15,3 0 1 16,6 5 0-16,2 8 1 15,10 8-2-15,-3 8 1 16,0 11 0-16,-3 26 0 16,-4 16-1-16,1 13 0 0,0 26 0 15,-3 12 0-15,3 25-1 16,0 1 1-16,2 18-1 16,1 5 1-16,-3-4-1 15,0 4 1-15,3-15-1 16,-1 2 0-16,1 0 1 15,-6-24 0-15,-9 6 0 16,-6-8 0-16,-3-16 0 16,0-3 1-16,0-16-4 15,3-10 0-15,0-19-6 16,-3-10 0-16,0-27-1 16,0-23 0-16</inkml:trace>
  <inkml:trace contextRef="#ctx0" brushRef="#br0" timeOffset="191896.53">19721 2487 6 0,'12'0'3'0,"18"-11"2"0,-15 4 0 16,12-1-2-16,12 0 1 15,8 0 0-15,19-5 1 0,11 5-7 16,21 0 1-16,12 2 3 16,18-2 1-1,12-2-2-15,18-1 1 0,18 1-2 16,8-6 1-16,16 3-1 15,8 5 1-15,3-8-1 16,-2 8 0-16,-1-11 0 16,-17 3 0-16,-4-2 0 15,-11-1 0-15,-13-4 1 16,-11 4 0-16,-21-2-1 16,-15-3 1-16,-6 6-1 15,-14 7 1-15,-16 3-1 16,-12 3 1-16,-5 5-1 15,-1 5 1-15,-5-5-1 16,-9 3 1-16,-1 5-1 16,1 0 1-16,2 5 0 15,1 0 0-15,0 11-1 0,-4 5 0 16,1 16 0-16,8-5 0 16,-5 18 0-16,3 21 0 15,-1 24-1-15,7 27 1 16,2 34 0-16,-2 16 0 15,-4 16 0-15,4 10 1 16,-1 8-2 0,-2 27 1-16,0 0 0 0,-1 18 1 15,4-10 0-15,-7 5 0 16,1-24-1-16,-16 8 0 0,1-18 0 16,-3-8 1-16,-6-19 0 15,-1-19 0-15,-5-15 0 16,-9-11 1-16,-9-21 0 15,-9-26 0-15,-3-14 0 16,-6-21 0-16,-6-10 0 16,-17-17 0-16,-16-9-1 15,-20-12 1-15,-19-10-1 16,-29-5 1-16,-24-9-1 16,-35-2 0-16,-19 1 0 15,-35-7 1-15,-12-2 0 16,-15 3 0-16,-15 3-1 15,-8-9 1-15,-13 1-1 16,9-6 0-16,18 5-3 16,3 3 0-16,24 0-5 15,0 3 0-15,21 3-5 16,17 2 1-16</inkml:trace>
  <inkml:trace contextRef="#ctx0" brushRef="#br0" timeOffset="-102470.19">2678 6802 12 0,'6'-15'6'0,"20"12"-4"0,-11 0 6 16,3 1-9-16,9 2 0 15,15 0 0-15,14 0 1 16,4 0-1-16,23 2 1 16,12 4-1-16,9-1 0 0,19 3-2 15,16 2 1-15,13 4-2 16,9-1 1-16</inkml:trace>
  <inkml:trace contextRef="#ctx0" brushRef="#br0" timeOffset="-102360.19">5607 6961 4 0,'229'27'2'0,"63"20"-3"16,-197-36 3-16,42 13-3 16,35 13 0-16,37 8-1 15,38 13 1-15</inkml:trace>
  <inkml:trace contextRef="#ctx0" brushRef="#br0" timeOffset="-102060.19">13262 12592 6 0,'66'431'3'0,"-54"-143"-3"0,-9-208 7 16,-3 36-8-16,0 29 1 0,-6 25-4 15,-3 15 1-15</inkml:trace>
  <inkml:trace contextRef="#ctx0" brushRef="#br0" timeOffset="-101270.19">12155 17092 10 0,'-107'87'5'0,"-54"6"1"16,111-69 9-16,-28 5-15 15,-23 5 1-15,-27 6-1 16,-36 5 0-16,-26 3-3 16,-33 5 0-16,-16 2-1 0,-23 1 0 15,-8-3-1-15,-13-11 1 16,6-8 2 0,253 54 2-1,-547-165 3-15,106 74 1 16,63-10 2-16,24-3 0 15,30-10 0-15,3-3 0 16,6-3-4-16,11-8 1 0,4-10-4 16,-1-3 1-16,4-11-3 15,5-10 0-15,7-10-1 16,14-12 0-16,18-1 2 16,6-20 0-16,12-5 3 15,15-10 0-15,9-11 4 16,12-13 1-16,12-5 0 15,14-11 1-15,4-16-4 16,8-11 1-16,18-7-4 16,10-21 0-16,23-4-4 15,0-17 1-15,21-4-1 16,11 1 1-16,10-19 2 16,0-5 0-16,18-6 1 15,5-2 0-15,10 11 0 16,-1-6 1-16,6 0 1 15,10-2 0-15,2 10-1 16,9 0 0-16,10-3 0 16,11 4 0-16,3-1-2 0,9 10 1 15,18-2-2-15,14 14 1 16,19-4-1-16,2 12 0 16,19-6 0-16,14 10 0 15,12 3 0-15,25 6 1 16,7 4 0-16,13 9 0 15,12 8 0-15,18 5 0 16,11 18 0-16,19 11 1 16,5 16-1-16,21 18 1 0,-2 25-1 15,26 20 1-15,5 14 0 16,13 15 1-16,30 22-2 16,26 18 1-16,22 21 0 15,29 14 1-15,24 23-2 16,23 25 0-16,13 25-3 15,-4 17 0-15,-14 34 0 16,-39 16 0-16</inkml:trace>
  <inkml:trace contextRef="#ctx0" brushRef="#br0" timeOffset="-96510.19">13765 3635 6 0,'-6'154'3'0,"-8"63"0"16,11-156 3-16,0 21-6 15,3 16 1-15,6-8-5 16,-1-8 1-16,-2-8 2 0,6-16 1 16</inkml:trace>
  <inkml:trace contextRef="#ctx0" brushRef="#br0" timeOffset="-95860.19">14039 3262 6 0,'75'-47'3'0,"85"4"-3"15,-109 27 5-15,23-2-5 16,22-11 0-16,11 0 2 15,12 5 0-15,15-5-1 16,-6-3 0-16,-6 6 3 0,-6 2 0 16,3 3 0-16,-6 10 0 15,-15 6-1-15,-5 10 1 16,-4 11-2-16,-15 13 0 16,-5 24-2-16,-10 8 1 15,-11 5-1-15,-3 11 1 16,-4 29-1-16,4 7 1 15,-3 1 0-15,-1 8 0 16,-2 2-1-16,3-5 1 16,-1-2-1-16,-2-4 1 0,-3-2-1 15,-7-10 1 1,-5-14 0-16,-3-5 0 0,-9-2 0 16,-6-6 1-16,-15 3 0 15,-24-6 0-15,-38-13 0 16,-45-2 0-16,-48-6 0 15,-53 0 1-15,-45-7-2 16,-33-6 1 0,-184 0-10-1,86-6 0-15</inkml:trace>
  <inkml:trace contextRef="#ctx0" brushRef="#br0" timeOffset="-94690.19">13679 3918 7 0,'-18'-2'3'0,"21"-1"7"0,-3 3-12 0,9-2 1 16,0-4 0-16,9 4 1 15,24-1 0-15,17-2 1 16,30-3 0-16,45-3-1 16,27 1 1-16,36 2 0 15,29-3 1-15,3-2-1 16,-15 10 0-16,-11-7-3 16,-28-1 1-16,-20-2-2 15,-21-6 1-15</inkml:trace>
  <inkml:trace contextRef="#ctx0" brushRef="#br0" timeOffset="-92820.19">9854 5014 2 0,'-27'-32'1'15</inkml:trace>
  <inkml:trace contextRef="#ctx0" brushRef="#br0" timeOffset="-92670.2">7637 4649 3 0,'-221'-19'1'0,"-79"19"0"15,204 0 2-15,-40-5-4 0,-34 10 0 16,-27-5 0-16,-26 8 0 15</inkml:trace>
  <inkml:trace contextRef="#ctx0" brushRef="#br0" timeOffset="-92300.19">6601 6406 1 0,'372'-48'0'0</inkml:trace>
  <inkml:trace contextRef="#ctx0" brushRef="#br0" timeOffset="-92140.19">9738 5654 16 0,'176'-98'8'0,"-81"-68"0"0,-83 123 9 16,-6-4-16-16,-21-14 0 15,-27-13-1-15,-38-8 1 0,-42 5-3 16,-39 13 1-1,-26 4-3-15,-28 12 1 16,1 8-4-16,15 19 1 0</inkml:trace>
  <inkml:trace contextRef="#ctx0" brushRef="#br0" timeOffset="-90850.19">11932 3567 11 0,'-36'-6'5'0,"15"-31"-2"0,18 29 5 15,0 3-8-15,3 2 0 16,0-5-1 0,6 0 1-16,6 3 0 0,15 3 0 15,18-4-1-15,20 6 0 16,18 0-1-16,28-2 1 16,22 2 0-16,7 0 0 15,0-3 0-15,0 0 0 16,-18-5 1-16,-9 0 1 15,-11 1 1-15,-13-7 0 16,-18 6 0 0,-11 3 0-16,-13 2-1 0,-11 6 1 0,-15 2-2 15,-18 3 0-15,-21 0-2 16,-18 8 0-16,-20 5 0 16,-13 0 1-16,-20-2 0 15,-9 2 0-15,0 0 2 16,11-5 1-16,7 0 0 15,11-3 0-15,10-2-1 16,14 2 0-16,16 0 0 16,11-2 1-16,15-1-5 15,15 1 0-15,23 2-1 16,28-5 0-16</inkml:trace>
  <inkml:trace contextRef="#ctx0" brushRef="#br0" timeOffset="-89900.19">15441 3410 7 0,'24'-7'3'0,"33"7"-1"0,-37 0 3 16,31 0-6-16,26 7 1 15,31 1 0-15,28 0 0 16,19 6 0-1,21-4 0-15,-9 6-2 0,-19 3 0 16</inkml:trace>
  <inkml:trace contextRef="#ctx0" brushRef="#br0" timeOffset="-83310.19">15587 2897 18 0,'-9'-16'9'0,"6"11"-6"0,3 5 9 16,6-5-14-16,3 2 1 0,3-5-1 16,9 0 1-16,6 0 2 15,8-5 0-15,-2 0-1 16,-3 2 1-16,-3 3 1 15,2 0 1-15,1-2-1 16,3 7 1-16,-3 3-1 16,2 3 0-16,1 15-2 15,6-2 1-15,8 8-2 16,10 13 1-16,-3 16-1 16,8 16 1-1,1 5 0-15,-4 8 1 0,7 16-1 16,2 8 1-16,3 5 0 15,-11 18 1-15,-3 6-1 16,-10 0 0-16,-5 11 0 16,-9-6 0-16,-7-2-1 0,-8-22 1 15,-3 0-1-15,-6-2 1 16,-6-16 0-16,-3-5 1 16,0-11-1-16,0-16 1 15,-3-13 0-15,-3-14 1 16,-3-4-1-16,-3-11 0 15,-12-9 0-15,-20-4 1 16,-13 2-1-16,-17-5 1 16,-13-5-3-16,-23 0 1 0,-12-6 0 15,-6 0 0-15,-15 1-2 16,-5-4 1-16,-7-2-1 16,-12 3 1-16,-3-6 1 15,-11-2 0-15,-1 3-1 16,1-6 1-16,5 11 0 15,15-3 0-15,13 5 0 16,17 0 0-16,18 6-1 16,14 2 0-16,10 1 0 15,18-1 0-15,14 3 0 16,12-6 1-16,10-2 0 16,8-2 1-16,6 2 0 15,3-11 1-15,6-5 0 16,3-10 0-16,6-11 0 15,-3-16 0-15,3-5-2 16,-6-14 1-16,-5-23-1 16,-1-16 1-16,-6 2-2 15,-6-10 1-15,-9 6-1 16,-2-1 1-16,-4 3-2 0,3 5 1 16,7 5-1-16,-1 6 0 15,3 5 0-15,6 16 1 16,6 10-2-16,12-2 0 15,9 5 0-15,9 3 0 16,24-5-1-16,24-11 1 16,29 0-1-16,45 7 0 15,21 4 0-15,26 2 1 16,13 11-1-16,2 18 1 0,1 16-2 16,-10 16 1-16,10 16-8 15,5 5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55:38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4029 6030 26 0,'33'-27'13'0,"74"-28"-6"16,-59 39 14-16,26-8-21 15,27 0 0-15,30-2 0 16,24-1 0-16,12 6-1 15,-1 0 0-15,4 5-7 16,3 3 1-16,-10-3-1 16,-14-13 0-16</inkml:trace>
  <inkml:trace contextRef="#ctx0" brushRef="#br0" timeOffset="1487.9">11009 5831 21 0,'6'-5'10'0,"42"5"-6"16,-25-3 10-16,13-2-13 15,24 0 0-15,23-3 0 16,30-3 1-16,33-2-3 15,18 3 1-15,20-1-6 16,10 11 0-16</inkml:trace>
  <inkml:trace contextRef="#ctx0" brushRef="#br0" timeOffset="3048.59">14623 5956 22 0,'-3'-6'11'0,"23"-9"-12"0,-2 7 12 0,24 0-11 16,26 5 1-16,43-10-1 15,34-8 0-15,40 7-3 16,26 4 0-16,16-6-2 16,5 5 0-16</inkml:trace>
  <inkml:trace contextRef="#ctx0" brushRef="#br0" timeOffset="9759.55">16813 7691 25 0,'108'-8'12'0,"124"-5"-10"0,-143 11 12 15,39 2-17-15,30 0 1 16,14 2-10-16,10-2 1 16,-9-2 11-16,-7-12 1 15</inkml:trace>
  <inkml:trace contextRef="#ctx0" brushRef="#br0" timeOffset="11951.75">11819 8509 16 0,'0'-3'8'0,"26"-7"1"15,-8 2 9-15,12-3-17 16,15-5 0-16,11 0-1 16,22 3 1-16,20 5-6 15,24 8 1-15,18 0-2 16,-9-10 0-16</inkml:trace>
  <inkml:trace contextRef="#ctx0" brushRef="#br0" timeOffset="13153.67">10146 11832 39 0,'-15'-21'19'0,"66"0"-27"15,-19 18 19-15,31-5-14 16,38 6 1-16,27-1-1 0,33 6 0 16,11 7 1-16,25 9 1 15,14 5-7-15,-11-11 1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58:11.9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12652 5016 9 0,'-3'-2'4'0,"3"2"-2"0,3 0 5 16,-3 0-4-16,0 0 0 16,6 0 1-16,0-5 0 15,3-1-5-15,3-2 1 0,9-2 3 16,-3 2 0-16,2 0-1 15,7 0 0-15,9 3-1 16,6-1 0-16,5 6 0 16,13-2 0-16,8-4-1 15,10 1 1-15,17 0-1 16,6 5 1-16,6-8-1 16,18 3 1-16,15 5-1 15,9-8 1-15,21 2-1 16,8 4 1-16,22-4-1 15,23-2 1-15,18 1 0 16,12-4 0-16,6-2 0 16,9 0 0-16,12-6-1 15,2 3 1-15,-11-2 0 16,-12 7 1-16,-6-2-1 16,-24 10 0-16,-8 3-4 15,-28 8 1-15,1 8-6 0,-34-13 1 16</inkml:trace>
  <inkml:trace contextRef="#ctx0" brushRef="#br0" timeOffset="7192.57">4901 5059 13 0,'-9'-24'6'0,"-32"-21"-2"15,23 34 7-15,-6-4-11 16,-12-1 0-16,-11 0 0 0,-13 0 0 15,-17 3-1-15,-13-1 1 16,-17 7 0-16,-6 7 0 16,-18 0-1-16,-3 7 0 15,6 12 0-15,-6 5 0 16,9 8 1-16,0 5 1 16,3 10-1-16,3-4 0 15,18 4 1-15,6 3 0 16,8 25 0-16,13-9 0 0,20 5-1 15,13-5 0-15,14 3 0 16,21-3 1 0,21 8-1-16,20-5 1 0,25-8 0 15,32-8 0-15,27-8 1 16,24-19 0-16,18-7 0 16,6-19 0-16,8-13 0 15,1-17 0-15,0-12-1 16,-19 0 1-16,-2-6 0 15,-21-5 0-15,-9-2 0 16,-24-6 0-16,-17 5-2 16,-25 6 0-16,-23 5-7 15,-30 13 0-15</inkml:trace>
  <inkml:trace contextRef="#ctx0" brushRef="#br0" timeOffset="7760.5">6654 5151 9 0,'-6'-31'4'0,"-20"-14"4"0,17 31-3 0,-3-9-6 16,-6-9 1-16,-6 3 1 16,-9-6 1-16,-8 1-2 15,-4 5 0-15,-14 2 1 16,-10 1 0-16,-14 7 0 15,-10 12 0-15,-17 4-2 16,-6 11 1-16,-6 8-1 16,9 13 0-16,3 10 0 15,-3 12 0-15,9 10 0 16,5-6 0-16,16 9 1 16,3 15 1-16,11 3 0 15,16 5 0-15,20-13 0 16,18 3 1-16,21-8 0 15,30 0 0-15,32-8 0 16,33-11 0-16,30-13 0 16,24-19 1-16,18-12-1 0,8-14 0 15,13-16 0-15,-10-2 1 16,-8-14-2-16,-15-5 1 16,-27 0 0-16,-24-5 0 15,-27-3-4-15,-32 2 1 16,-27 4-7-16,-42 7 1 15</inkml:trace>
  <inkml:trace contextRef="#ctx0" brushRef="#br0" timeOffset="9007.92">9012 6162 5 0,'-6'3'2'0,"15"-3"-1"0,-6 0 3 15,6 2-4-15,3-2 0 16,14-2 3-16,31 2 0 16,32-8-2-16,54-5 0 15,51-9 2-15,56-1 1 16,53-6-1-16,37 5 1 0,26 3-2 16,12 5 0-16,18 13-4 15,2 16 0-15,-5 22-3 16,-35-17 1-16</inkml:trace>
  <inkml:trace contextRef="#ctx0" brushRef="#br0" timeOffset="21063.75">3338 7324 23 0,'9'-43'11'0,"84"17"-12"15,-46 18 12-15,31-5-12 16,38-3 1-16,39-3-6 16,29-7 1-16,27 7 2 15,25 1 1-15</inkml:trace>
  <inkml:trace contextRef="#ctx0" brushRef="#br0" timeOffset="21574.6499">3074 8432 25 0,'-6'-10'12'0,"59"-9"-19"0,-17 17 23 15,38 4-27-15,45 3 0 16</inkml:trace>
  <inkml:trace contextRef="#ctx0" brushRef="#br0" timeOffset="29966.23">16468 5585 21 0,'-12'-16'10'0,"27"-5"-10"15,-3 13 10-15,24-2-9 16,20-1 0-16,31-5 1 15,32-5 1-15,29 5-4 0,22-2 0 16,21 12 2 0,8-1 0-16,-5 7-1 0,-13 2 1 15,-14 3-2-15,-21 6 0 16,-18 2-5-16,-21-5 0 16</inkml:trace>
  <inkml:trace contextRef="#ctx0" brushRef="#br0" timeOffset="30341.35">16840 5226 10 0,'-30'-6'5'0,"-17"49"3"16,23-30 2-16,-21 13-7 16,-14 19 0-16,-10 8 2 15,10 8 0-15,11-8-7 16,21-3 1-16,30 3 4 0,21-8 1 15,45-8-2-15,29 3 1 16,39-6-3 0,29-2 0-16,31-6-7 0,23 1 1 15</inkml:trace>
  <inkml:trace contextRef="#ctx0" brushRef="#br0" timeOffset="40070.6">17941 9676 12 0,'-5'-5'6'0,"2"-1"-1"0,3 6 7 0,0 0-12 16,0 0 1-16,0 0-1 16,3-2 1-16,2-1-1 15,4-2 0-15,6-1 1 16,6 4 0-16,6 2 0 15,3-3 0-15,5 3 0 16,7-3 1-16,9 3-1 16,5-8 1-16,10-2-1 15,8 2 1-15,4-3-1 16,8-5 1-16,15-2-1 16,6-1 1-16,9 4-1 15,-3-9 0-15,18 5-1 16,-6 6 1-16,3 2-1 0,15 1 0 15,-3 5 0-15,3-3 0 16,18 5-1-16,-9 6 1 16,-7-3 0-16,10 0 0 15,-12 2 0-15,0 1 1 16,-3-3 0-16,0 3 0 16,-12 2-1-16,0-5 0 15,-3 0 0-15,-6 0 1 16,-12 0-1-16,-3 0 0 0,-15-5 0 15,-17 2 0-15,-10 0-1 16,-8 3 1-16,-6 3-7 16,-4 10 1-16,-8 0-2 15,-9-10 1-15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0:01:08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2886 4924 7 0,'0'8'3'0,"6"-8"1"0,-3 0 3 15,3 2-8-15,3-2 1 0,0 6 0 16,0-4 0-16,6 1 0 16,2-3 1-16,7 0-1 15,-3 3 0-15,9-3 0 16,0 0 1-16,11-6 0 15,7 1 1-15,-3 2-2 16,11 1 1-16,1-11-1 16,2 5 1-16,13 0-1 15,2 2 1-15,3 1-2 16,7-3 1-16,-4 3 0 16,12-3 1-16,-5-5-1 15,5 7 1-15,0-1 0 16,4-4 0-16,8 3 0 15,-9 0 0-15,12 0-1 16,-6-2 1-16,6-1-1 16,-5 3 1-16,-1 3-1 15,-6-3 1-15,3 5 0 16,-5-5 0-16,-1 6 0 16,-3 2 0-16,3-3 0 0,-2 0 0 15,-1 1-1-15,3-1 1 16,-2 3-1-16,2 0 0 15,-3 0 0-15,-5 0 0 16,5 0 0-16,-6 0 0 16,4 0 1-16,-1 3 0 15,-6-3-1-15,4 0 1 16,2 2-1-16,0 4 1 16,1 4-1-16,-7-7 1 0,6 2-1 15,4 3 0-15,-1-5 0 16,3 2 0-16,-3-2 0 15,7-1 1-15,2 1-1 16,3 2 0-16,-3 0-1 16,-5 1 1-16,2-1 0 15,3-5 0-15,0 8 0 16,0-8 0-16,10 3 0 16,8 2 0-16,6 3 0 15,-3-3 1-15,12 3 0 16,3 0 0-16,-3-5-1 15,6 5 0-15,-6 0 0 16,-6-1 1-16,-9-1-1 16,-3-4 1-16,-6 1-2 15,-15 0 0-15,-11-1-5 16,-13 1 1-16,-11 0-2 16,-22-14 1-16</inkml:trace>
  <inkml:trace contextRef="#ctx0" brushRef="#br0" timeOffset="19907.28">2868 4011 18 0,'-18'27'9'0,"-14"113"-4"15,17-77 10-15,-6 48-15 16,-9 69 1-16,-12 40 0 16,1 52 0-16,5 38-2 15,12 10 1-15,21-24-6 16,42 3 1-16</inkml:trace>
  <inkml:trace contextRef="#ctx0" brushRef="#br0" timeOffset="22278.5099">2320 8472 12 0,'-14'-29'6'0,"14"8"-6"0,0 13 7 16,0 2-7-16,0 6 0 15,0-5-1-15,0 0 1 16,0 0 0-16,0-1 0 0,0 6 0 16,0 0 1-16,0 0 0 15,0 6 1-15,-6 7 0 16,6 5 1-16,0 17 0 15,0 10 0-15,6 23-1 16,0 20 0-16,5 15-1 16,4 29 0-16,-3 16-1 15,9 16 1-15,0 8-1 16,9 0 0-16,-1 0 1 16,4-10 1-16,-3-1 1 15,-3-2 0-15,5 0 0 16,-5 2 0-16,6 6-1 15,0-8 1-15,-6-11-2 16,-1-13 1-16,-5-24-2 16,-3-19 0-16,-6-20 1 15,0-19 0-15,-3-19 2 16,0-13 0-16,0-21 0 0,-6-13 0 16,3-21-3-16,-6-17 0 15,-9-25-10-15,-9-28 0 16</inkml:trace>
  <inkml:trace contextRef="#ctx0" brushRef="#br0" timeOffset="25296.6699">2960 9200 10 0,'-17'-16'5'0,"8"2"-6"16,9 12 6-16,0-1-5 15,0 3 1-15,9-2-2 16,0-4 1-16,-1-2 0 15,7 0 1-15,3 0 1 16,-6 3 0-16,6 2-1 0,3 3 1 16,6-2 0-16,5-1 1 15,4 6-2-15,3-1 0 16,11 4 0-16,10-4 0 16,-7 1-1-16,19-3 1 15,5-3 0-15,10 3 0 16,2-8 0-16,3 3 0 15,18-3 0-15,6 0 0 0,-3-2 0 16,18-1 0-16,12 3-1 16,0-2 1-16,12 2 0 15,12 0 0-15,-10 0-2 16,7 3 1-16,0 2 0 16,8 0 0-16,4 3 0 15,-3 0 1-15,8 3-1 16,-2 0 1-16,11 2-1 15,-2 0 1-15,-4 0 0 16,7 1 0-16,-3-4 0 16,11-2 0-16,-3-2 1 15,-5-4 1-15,-4 1 0 16,1 0 0-16,-4 0 0 16,-2 2 1-16,-21 3-1 15,-3 0 1-15,-16 5-4 16,-11 3 0-16,-15 3-10 15,-2-1 0-15</inkml:trace>
  <inkml:trace contextRef="#ctx0" brushRef="#br0" timeOffset="90453.35">4014 10104 11 0,'-18'-8'5'0,"18"6"-2"16,0 2 5-16,0 0-9 16,0 0 1-16,6-5-1 15,-3 2 0-15,3 0 2 16,3-2 1-16,6 0-1 16,3 2 1-16,3 3 0 15,2 3 0-15,7 2 0 16,-3 3 0-16,9-3-2 15,5 3 1-15,10 0-1 16,6-8 1-16,2 0 0 16,10-3 1-16,14 1-1 0,3-9 1 15,12 3 0 1,10 0 0-16,11 0 0 0,-3-2 0 16,15-3-2-16,0-1 0 15,3-7 0-15,14 0 1 16,1 2-1-16,3 4 1 15,15-1-1-15,-3 3 1 16,11-6-1-16,7 3 1 16,2 3-1-16,1 2 1 15,-1-2-1-15,4 0 1 16,-10 10-1-16,1-2 0 0,-6 2 0 16,8 3 1-16,-2 8 0 15,-1-3 0-15,1 1-1 16,3-1 1-16,2 0 0 15,1-5 0-15,5-2-1 16,-2-1 1-16,5 0-1 16,4-2 1-16,-1 2-1 15,-2 3 0-15,-13 0 0 16,1 6 1-16,-4-6-1 16,-8 0 0-16,-12 2 0 15,-9 1 1-15,-12 0 0 16,-18-1 0-16,-9 4-1 15,-18 4 1-15,-15-2-6 16,-17 3 0-16,-21 2-4 16,-22-16 0-16</inkml:trace>
  <inkml:trace contextRef="#ctx0" brushRef="#br0" timeOffset="177767.72">4181 12615 25 0,'-18'-42'12'0,"15"0"-12"16,6 31 13-16,6-7-14 16,6 2 0-16,-3 0-1 0,17 0 1 15,7-3 1 1,6-2 0-16,11-3-1 0,19 1 1 15,14 1 0-15,-20 7 0 16,71-4 0-16,14 6 1 16,28 0-1-16,-42 5 1 15,107-6-1-15,24-1 1 16,12 1 0-16,17 4 0 16,13-6 1-16,2 5 0 0,7 3 1 15,-12 0 0-15,-13 8-1 16,-8-2 1-16,-18-4-1 15,-9 1 1-15,-18-5-1 16,-15-1 0-16,-23-2-1 16,-22-3 0-16,-20-3 0 15,-21 1 1-15,-27 2 0 16,-24 3 0-16,-17-6-5 16,-22 6 1-16,-14 8-8 15,-18-1 1-15</inkml:trace>
  <inkml:trace contextRef="#ctx0" brushRef="#br0" timeOffset="182872.34">14575 10866 8 0,'-15'-10'4'0,"6"-43"-2"0,6 40 4 0,-6-6-1 16,-9 1 0-16,-2-1 1 15,-7-10 0-15,-6-3-9 16,-9 3 0-16,-5-3 6 15,-4-2 0-15,-5-3-3 16,-1 0 1-16,-11 5-1 16,-10-7 1-16,-2-1 0 15,-9 8 0-15,-4 6-1 16,-11-3 1-16,-12 10-1 16,-9-2 1-16,-12 10 0 15,-9 6 0-15,-15 5-1 16,-8 11 1-16,-10 7-1 15,-11 6 1-15,-7 5-1 16,-11 13 0-16,0 3 0 16,5 8 0-16,10 11 0 15,2 2 0-15,4 0 3 16,5 8 0-16,15 5 0 16,1 3 1-16,14 6-1 0,9-1 1 15,3 6-1-15,12 5 0 16,18-1-3-16,6 1 1 15,9 3-1-15,26-30 1 16,7 35-1-16,14 3 1 16,15-14-1-16,12 8 1 15,18-8-1-15,21 6 1 16,9-8-1-16,21-9 0 0,17-2 0 16,21 3 0-16,19-11-1 15,14-3 0 1,24-2 0-16,26-13 0 0,16-9 0 15,23-7 1-15,12-11-1 16,22-8 1-16,8-10 0 16,11-11 0-16,7-11 0 15,9-15 0-15,12-9 0 16,0-15 0-16,-21-5 0 16,-1-19 0-16,-14-14-1 15,0-10 1-15,-14-10 0 16,-16-14 0-16,-27-7-1 15,-23-4 1-15,-33-2 0 16,-18-8 0-16,-36 8 0 16,-29-2 1-16,-30 2-5 15,-39 8 1-15,-36 8-4 16,-44 5 0-16,-48 11-2 0,-30 13 1 16</inkml:trace>
  <inkml:trace contextRef="#ctx0" brushRef="#br0" timeOffset="-66869.9899">2791 14007 36 0,'-33'0'18'0,"12"-11"-13"16,21 11 19-16,0 0-23 15,0 0 1-15,12-5 0 16,0 3 0-16,15 2-4 16,14 2 1-16,13 3 1 15,15 3 0-15,17 3-9 16,12 13 0-16,6 0-2 16,-11-19 0-16</inkml:trace>
  <inkml:trace contextRef="#ctx0" brushRef="#br0" timeOffset="-66343.75">4731 13462 48 0,'-23'-24'24'0,"-19"37"-41"15,15-2 48-15,-6 10-34 16,-14 11 1-16,-4 5-2 16,1-3 0-16,5 1 5 15,12-4 1-15,6-1-3 16,13-4 1-16,14-2 2 16,17-6 0-16,10-2 0 15,21-3 1-15,2-2-1 16,-2 0 1-16,3-6-2 15,-4 3 0-15,-5 0-1 16,-12 5 1-16,-12 3 0 0,-12 5 1 16,-12 3 0-16,-9 2 1 15,-15 3-3-15,-15 6 1 32,-56 18-8-32,0 0 1 15,9-8-7-15,20-14 0 16</inkml:trace>
  <inkml:trace contextRef="#ctx0" brushRef="#br0" timeOffset="-65712.19">5178 13684 26 0,'-12'-5'13'0,"15"21"-15"0,-3-3 15 15,3 11-14-15,-3 5 0 16,0 13 0-16,6 3 1 15,-3 3 3-15,9 0 0 16,6-6 0-16,0-5 0 0,8-5 2 16,-2-14 0-16,3-10-1 15,3-8 1-15,5-13-3 16,7-14 1-16,-3-10-2 16,2-5 0-16,-2-6-1 15,-6-2 0-15,-3 5 0 16,-4 5 1-16,-5 9 2 15,-6 4 1-15,-3 9 0 16,-3 7 0-16,0 6 0 16,-3 8 1-16,0 10-2 15,-3 8 0-15,-3 8-5 16,-3 11 1-16,3 2-7 16,-9 0 1-16,3-2-7 15,0-3 0-15,0 0-1 16,6-16 1-16</inkml:trace>
  <inkml:trace contextRef="#ctx0" brushRef="#br0" timeOffset="-65277.04">6128 13983 23 0,'23'56'11'0,"37"105"-12"0,-39-97 21 16,0 39-21-16,5 32 1 15,7 13 0-15,0-3 0 16,0-2 2-16,-10-10 0 16,-5-30 3-16,-9-18 0 0,-6-19 1 15,-9-27 0-15,-6-17 1 16,-15-33 1-16,-2-34-4 16,-13-37 0-16,3-27-6 15,7-18 1-15,11 3-2 16,9-6 1-16,12 6-1 15,12 5 1-15,9 0 0 16,5 0 1-16,13 13 1 16,18-2 1-16,2 10-3 15,19 10 0-15,-1 14-3 16,6 13 1 0,24 46 3-1,-20 20 0-15,-25 13 2 16,-23 17 0-16,-21 10 1 15,-18 5 1-15,-24 3-3 16,-18 3 1-16,-17-4-10 0,-22 4 1 16,-8-16-3-1,3-14 1-15</inkml:trace>
  <inkml:trace contextRef="#ctx0" brushRef="#br0" timeOffset="-64784.75">7580 13959 35 0,'42'3'17'0,"14"-14"-30"15,-41 6 34-15,0 0-23 16,3-6 1-16,0-2 3 16,0-5 1-16,-1 4-2 15,1-4 1-15,-3-3 1 16,-3-6 1-16,-6-5 0 15,-6 6 1-15,-3 2-2 16,-6 0 1-16,-6 3-3 16,-9 3 1-16,-5 10-1 15,-13 5 0-15,-12 6-1 16,-20 13 1-16,-3 13 2 0,2 8 1 16,4 8 2-16,5 8 0 15,10 0-1-15,11-1 1 16,15 4-3-16,13 2 0 15,11-7-10-15,9-9 1 16,11-8-7-16,7-13 0 16,15-13-4-16,15-16 0 15</inkml:trace>
  <inkml:trace contextRef="#ctx0" brushRef="#br0" timeOffset="-64469.73">8324 14327 65 0,'-12'29'32'0,"-20"-10"-78"0,20-19 67 0,-6-11-22 16,0-7 0-16,3-14 7 15,3-13 1-15,6-16-6 16,9-10 1-16,12-1 4 16,9-2 1-16,12 5 0 15,-1 14 0-15,10 2-4 16,6 5 1-16,-1 14-4 0,4 7 0 16,-7 6-9-1,1 8 0-15,-6 13-7 0,-4 5 1 16</inkml:trace>
  <inkml:trace contextRef="#ctx0" brushRef="#br0" timeOffset="-63808.94">11009 14414 52 0,'12'109'26'0,"15"84"-47"16,-24-129 45-16,3 20-29 15,0-2 0 1,0 32 13-16,-3-27 0 15,0-18-5-15,0-19 0 16,-3-18 1-16,-3-16 1 16,0-34 2-16,-3-22 0 15,-3-21-7-15,3-24 1 16,9-92-1 0,6 13 0-16,8 8 0 15,4 10 1-15,3 11-1 16,6 11 0-16,9 13-2 15,5 8 1-15,4 21-3 16,8 13 0-16,10 8-1 16,2 19 1-16,1 10-1 15,-1 16 1-15,-5 8 2 16,-7 16 0-16,-8 16 2 16,-15 10 1-16,-18 17 0 15,-24 7 1-15,-18 3-3 16,-21 0 1-16,-23-1-6 15,-15-4 0-15,-4-14-5 16,-2-10 0-16</inkml:trace>
  <inkml:trace contextRef="#ctx0" brushRef="#br0" timeOffset="-63239.27">13006 13666 24 0,'12'5'12'0,"-12"3"-20"0,-3-5 15 0,0 2-8 15,-6 3 1-15,0 0 5 16,-2 2 0-16,-4 4-3 16,-3 4 0-16,-3 1 4 15,-3 7 0-15,-3 11 0 16,-2 5 1-16,-4 6-3 16,-3-3 0-16,3-5-2 15,7-1 0-15,5 4 1 16,3-9 0-16,6-5 1 15,6-2 0-15,6-9-3 16,9-7 0-16,9-14-1 16,9-13 0-16,11-8-3 15,13-13 1-15,2-2-1 0,1-4 0 16,3 6 2-16,-4 3 1 16,-5 8 3-16,-9 7 0 15,-4 11 0-15,-11 5 0 16,-6 14 2-16,-6 13 0 15,-9 13 3-15,-3 13 0 16,-6 11-3-16,0 2 1 16,0 1-5-16,0-8 0 15,3-6-8-15,3-13 1 16,0-8-9-16,3-11 0 16,9-15-5-16,15-11 1 0</inkml:trace>
  <inkml:trace contextRef="#ctx0" brushRef="#br0" timeOffset="-62592.2">14765 13621 24 0,'-8'-6'12'0,"-28"9"-16"0,21-3 17 15,-3 0-11-15,-9-3 0 16,-2 3 4-16,-4 3 1 16,3 5-6-16,-3-3 0 15,1 1 5-15,-7-4 1 16,-3 4-2-16,-5 1 0 16,5 7-2-16,-6 2 0 15,-2 5-1-15,5 5 1 0,3-2-1 16,7 2 1-16,5 1 0 15,6-6 1-15,6 0 1 16,9-2 0-16,9-3-1 16,12-6 1-16,15-7-3 15,15-3 1-15,14 5-3 16,10 3 0-16,5 8-2 16,4 13 0-1,23 72-3 1,-24 4 0-16,-26 4 4 15,-18 10 1-15,-22 8 2 16,-19 3 1-16,-22-6 0 16,-24-2 1-16,-20-6-1 15,-21-13 0-15,2-15-5 16,-5-14 0-16,3-13-6 16,12-27 0-16,-4-26-7 15,13-32 0-15,23-18-1 0,31-24 0 16</inkml:trace>
  <inkml:trace contextRef="#ctx0" brushRef="#br0" timeOffset="-62051.5">15542 13970 47 0,'3'-5'23'0,"24"-3"-46"16,-21 0 45-16,6-5-27 15,3-3 0-15,6-3 5 16,5 3 0-16,10-7 4 16,0-9 0-16,-3-5-2 15,-1 0 0-15,4-8 3 16,-3 2 1-16,0 4-3 0,-4 2 1 16,-5 8-2-16,-6-1 0 15,-6 9-1-15,-12 5 1 16,-9 6 0-16,-9 10 0 15,-6 8 0-15,-8 5 1 16,-7 8 0-16,-3 8 0 16,1 3 1-16,-1 10 0 15,6 3 0-15,-3 14 1 16,7 12-1-16,2 6 1 16,6 7-1-16,6 6 0 15,9-2-2-15,12-9 1 16,6-5-8-16,9-10 1 15,12-22-9-15,18-24 0 0,23-28-6 16,24-30 0-16</inkml:trace>
  <inkml:trace contextRef="#ctx0" brushRef="#br0" timeOffset="-61767.42">16983 13502 79 0,'-15'47'39'0,"-3"35"-86"15,15-58 80-15,3 8-51 16,9 8 1-16,9 5-4 16,12 2 0-16,9 1 37 15,5 2 0-15,-5-5-15 0,-9-5 0 16,-7-3 9-16,-2 2 0 15,-12 1 0-15,-21-5 1 16,-23-6-12-16,-25-6 1 31,-169 1-14-31,-33 8 1 16</inkml:trace>
  <inkml:trace contextRef="#ctx0" brushRef="#br0" timeOffset="-60939.73">3675 15843 47 0,'-18'-18'23'15,"30"-22"-38"-15,0 29 36 0,9-2-27 16,8-3 0-16,13-5 0 16,6 0 0-16,11 0 11 15,16 5 1-15,14 3-5 16,12 2 0-16,33 3 3 15,21 3 1-15,38 5-1 16,34 3 0-16,31 5-2 16,34 2 0-16,30 6-2 15,38 0 0-15,18 0 0 16,18 2 0-16,20 1-1 16,22 2 1-16,17 0 0 15,19-2 1-15,14-6-1 0,24-8 1 16,27-15-1-1,20-12 1-15,22-4 0 0,23-19 1 16,6-13 1-16,15 5 0 16,0-3 1-16,-3 3 1 15,-23 3 2-15,-40 8 0 16,-41 7 0-16,-45 4 0 16,-74 1-6-16,-56 12 1 15,-61 7-16-15,-52-4 0 16,-61-7-4-16,-53-20 1 0</inkml:trace>
  <inkml:trace contextRef="#ctx0" brushRef="#br0" timeOffset="-57847.14">8166 13610 28 0,'0'-8'14'0,"3"32"-13"0,-3-13 15 15,0 15-17-15,0 19 1 0,3 21-1 16,3 14 1-16,9 7-3 16,15 8 0-16,0 6-4 15,0-40 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0:10:57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13009 6914 1 0,'-9'-3'0'0,"6"13"2"0,3-7 1 0,0 0-1 15,0 2 1-15,3-2 4 16,6-1 0-16,6 4-8 15,12-1 0-15,15-2 6 16,23-1 0-16,21-2-1 16,31-5 1-16,34-3-3 15,28 0 0-15,23 0 1 16,28-2 0-16,11 4-2 16,6 1 1-16,-12 8-1 15,-24-3 0-15,-14 2-2 16,-31 4 1-16,-17 1-7 15,-15 7 0-15</inkml:trace>
  <inkml:trace contextRef="#ctx0" brushRef="#br0" timeOffset="6440.03">13569 9255 21 0,'95'-29'10'0,"125"-40"-5"15,-121 59 11-15,49-1-16 16,40 6 0-16,23 5 0 16,13 8 0-16,-1 8-3 15,-6 2 1-15,-14 9-4 16,-25-14 0-16</inkml:trace>
  <inkml:trace contextRef="#ctx0" brushRef="#br0" timeOffset="17309.09">17150 14224 4 0,'32'-16'2'0,"1"0"-4"31,-24 11 3-31,0 0-1 0,-3-1 1 0,0 1 1 16,-3 0 1-16,0-1-3 15,0 1 1-15,-3 0 3 16,0 0 0-16,-3 2 0 16,-3-2 0-16,-3 2-1 15,-3-2 0-15,-3 2-1 0,-6 3 1 16,-2-3-3-16,-4 3 0 16,-3 0 0-16,0 0 1 15,-5 3-1-15,-4 0 1 16,-6-3-1-16,-2-3 0 15,-4-2 0-15,-9 7 1 16,-2-4-1-16,-4-1 1 16,-5-7 0-16,-3-6 0 0,-13 0 0 15,1 0 0-15,-9-5 0 16,-1 2 1 0,-14-2-2-16,0 0 1 15,-6 2-1-15,0-7 0 0,-15-1 0 16,6 6 1-16,0 3-1 15,-12-3 1-15,6-1-1 16,-6 4 0-16,0-3 1 16,-9 8 0-16,-2-1-1 15,-1 1 0-15,0 5 0 16,-6 3 1-16,-6-3-1 16,1 5 1-16,5 1 0 15,-9-4 0-15,3 4-1 16,4-4 1-16,-4-2 0 15,3 3 1-15,0-3-1 16,-8 0 0-16,2 6 0 16,0-4 1-16,-2 4-1 15,-7 2 1-15,3-3-1 16,1 0 0-16,-4-2 0 0,-6 2 0 16,-2 1-1-16,-1 2 1 31,-127 2-1-31,41 1 0 15,30-3 0-15,12 3 0 16,14-3 0-16,-2 5 1 16,11 3-1-16,-2 3 1 15,9 7-1-15,5 3 1 16,4 3-1-16,-1 5 0 0,1 6 0 16,11 4 0-1,3 1-1-15,10 2 1 0,11 6-1 16,3 2 1-16,21 6-1 15,6-6 1-15,9 11-1 16,18 0 0-16,17 2 0 16,16-2 1-16,8-11-2 15,18 1 0-15,16-4 0 16,5 4 1-16,15-6-1 16,18-1 0-16,17 4 0 15,16 2 1-15,17 1 0 16,22 2 0-16,17-8-1 15,18 2 1-15,24 6 0 16,14 5 0-16,19-2 0 16,8 5 1-16,16-6 0 15,14 3 0-15,15-2 0 16,6 0 1-16,15 4 0 0,18 1 0 16,0 0-2-16,12-3 1 15,14-5-2-15,4 3 0 16,8-3 0-16,16-11 0 15,-4-7-1-15,-2-9 1 16,8-8 1-16,4-4 0 16,-4-4 2-16,6-2 0 15,7-16 0-15,5-2 0 16,-3-6-1-16,3 0 1 16,7-5-1-16,-4-8 1 0,-12 0 0 15,7-14 1-15,-4 4 0 16,-21-6 0-16,-11 0 1 15,-4 0 0-15,-17-6 0 16,-18-2 0-16,-27 1-2 16,-24-7 1-16,-23-7 0 15,-39-3 0-15,-21-7 0 16,-27-9 1-16,-27-8-1 16,-29-2 1-16,-31-8-1 15,-26-21 0-15,-41-6-1 16,-40-5 0-16,-44-11-2 15,-32 6 1-15,-46 5-1 16,-50 11 1-16,-44 10-1 16,-58 19 0-16,-58 21-4 15,-37 34 1-15,-50 30-6 0,-30 28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0:11:32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6764 5585 6 0,'-5'6'3'0,"-1"-6"-2"0,6 2 4 16,0 1-6-16,3 0 1 0,3-1-1 15,-1 6 1-15,7-8 0 16,3 3 1-16,6 2-1 15,6-5 1-15,3 0 0 16,2 0 1-16,4 3 0 16,9-1 0-16,-4-2 0 15,4 0 0-15,0 0-1 16,2 0 1-16,10-2-1 16,-1 2 0-16,4 0 0 15,5 2 0-15,1-2-1 16,2-2 1-16,7 2-1 15,2 0 0-15,-5 2 1 16,5-2 0-16,0-2 0 16,10-1 0-16,8-2 1 15,9 2 0-15,9-2 0 16,6 0 1-16,12-3-2 0,-3 2 1 16,6-2-1-1,3 0 1-15,0-2-1 0,-3 2 1 16,0 0-2-16,-18 3 1 15,-9-3 0-15,-12 2 0 16,-5 1 0-16,-10 0 0 16,-5 2-3-16,-10 6 1 15,-2 2-7-15,-4 3 1 16</inkml:trace>
  <inkml:trace contextRef="#ctx0" brushRef="#br0" timeOffset="8690.66">2350 6789 8 0,'-3'-16'4'0,"3"11"-4"15,0 5 4-15,0-5-4 16,0-1 0-16,0-1 1 16,0 7 0-16,0 0-1 15,0 0 1-15,0 0 1 16,0 0 1-16,0 0-1 16,0 0 1-16,0 2-1 15,-6 6 1-15,3 8-2 16,3 8 1-16,-6 8-2 15,6 5 1-15,0 13-1 16,6 0 0-16,-3 11 0 0,3 13 0 16,3 8 0-16,-3 0 0 15,3 5 0-15,9 6 1 16,-3 13-1-16,6-3 1 16,2-2 0-16,-8 7 1 15,12 3-2-15,-9 8 1 16,0-8 0-16,-3 8 0 15,0 3 0-15,-6 2 0 16,-1 3-1-16,1 6 1 0,0-12 0 16,0-4 0-16,0-3 0 15,6 2 1-15,-6-7-1 16,-3 2 1-16,-3-3-1 16,-3 3 0-16,0 11-1 15,-6-6 1-15,3 11 0 16,-3-2 1-16,6-1-2 15,6-15 0-15,0-6 1 16,3-11 0-16,0-10 0 16,3-5 1-16,3-11-1 15,-6-5 0-15,-1-11 1 16,1-2 0-16,-3-11 0 16,-6-8 0-16,3-5-1 15,3-8 1-15,-6-3-5 16,-6 0 0-16,-6-7-7 15,-8-17 0-15</inkml:trace>
  <inkml:trace contextRef="#ctx0" brushRef="#br0" timeOffset="56073.75">8833 8914 7 0,'27'-5'3'0,"6"7"-1"16,-18-2 3-16,5 0-5 15,7 0 1-15,3-2-1 16,3-1 1-16,8-2 0 15,7-1 1-15,3-2 0 16,5 3 0-16,10 0 0 16,8-3 1-16,9 3-1 15,7 2 0-15,11 3-2 0,9-3 0 16,6 1 0-16,3-1 0 16,9-2 0-16,15-1 0 15,9-2 1-15,15 0 0 16,14 8 0-16,13-2 0 15,8 2-1-15,9 2 1 16,10 1 0-16,2-3 0 16,3-3-1-16,0-2 1 15,4 0 0-15,2-11 1 16,-15 0 1-16,0-8 0 0,-5 6 0 16,-19-3 1-16,-17 5-1 15,-13 3 1-15,-23-1-4 16,-33 4 1-16,-20 4-9 15,-31 9 0-15</inkml:trace>
  <inkml:trace contextRef="#ctx0" brushRef="#br0" timeOffset="69899.86">3871 13208 9 0,'15'-11'4'0,"12"6"-5"15,-15 0 5-15,0 0-5 16,6-1 1-16,2 1 0 0,10 2 0 15,9-2 0-15,-3-3 0 16,11 5 1-16,4 3 0 16,8 6 0-16,7-1 1 15,14 0 0-15,10 1 1 16,5-4-1-16,24 1 0 16,15-3 0-1,3-3 0-15,26-10-2 0,16-3 1 16,17 3 0-16,25-6 0 0,29 4 1 15,21-4 1-15,17 8-1 16,16 9 1-16,6 7-1 16,-7 8 0-16,-11 6-1 15,-12 2 0-15,-15-8-6 16,-18-2 1-16,-27-9-3 16,-15-17 1-16</inkml:trace>
  <inkml:trace contextRef="#ctx0" brushRef="#br0" timeOffset="87992.92">8434 15314 20 0,'-12'0'10'15,"-2"-5"-8"-15,8-1 10 0,-6 12-12 16,0-4 0-16,0 4 0 16,3-4 0-16,0 1 0 15,6-3 1-15,9-5 1 16,9 2 0-16,18 3 1 15,23 3 0-15,28 5-1 16,14 8 0-16,9 5-5 16,9 8 1-16,3 5-6 15,-18-18 1-15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0:13:32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3928 5458 6 0,'-18'-13'3'0,"9"13"-3"16,3-3 3-16,3 3-3 15,3 0 0-15,-6 0-1 16,0 3 0-16,6 0 1 16,0-1 1-16,0 1 0 15,6 2 1-15,3-2 0 16,9 2 0-16,3-2 1 16,12-3 0-16,8-3 0 0,10 3 0 15,11-8-1 1,7-2 1-16,11-3-1 0,12-6 0 15,10 8-1-15,8-7 0 16,9 2-1-16,3 0 1 16,6 3-1-16,3-3 1 15,6 5-1-15,12-4 0 16,5-1 0-16,-8 2 0 16,9 1 0-16,6 3 0 0,-7-4 0 15,-2-1 0-15,0-4 0 16,-12 1 1-16,0-6 0 15,-12 0 0-15,-12-5 0 16,-9 0 0-16,-12-6 1 16,-14 1 0-16,-16 0 0 15,-8 2 0-15,-13-3 0 16,-11 1 0-16,-9 8-1 16,-12-6 1-16,-9 0-2 15,-9 0 1-15,-12-2-1 16,-15 2 1-16,-8-10-1 15,-10-1 0-15,-14 4-1 16,-22 4 1-16,-11-2 0 16,-18 8 1-16,-27 5-2 15,-15 1 1-15,-17 4-1 16,-13 11 1-16,-11 0 0 16,-10 8 0-16,-8 8-1 15,-6 3 0-15,9 7 0 16,-4 17 0-16,7 4 0 0,3 6 1 15,11 8-2-15,21 0 1 16,13 8 0-16,32 24 0 16,21 2 0-16,20-8 1 15,31 11-1-15,20 6 1 16,27-1-4-16,39 3 0 16,41-6-2-16,31-31 0 0</inkml:trace>
  <inkml:trace contextRef="#ctx0" brushRef="#br0" timeOffset="5074">1951 5538 18 0,'-41'-14'9'0,"41"14"-10"0,0-5 10 0,0 5-10 16,9 0 1-16,3-5 0 15,11 2 1-15,10-10-1 16,6-5 0-16,14-1 1 16,22-2 0-16,8-3 0 15,3 0 0-15,22 0 0 16,2-5 0-16,6 0 0 15,-3 8 0-15,0-3 0 16,-9-2 1-16,-6 5-1 16,-5-1 1-16,-19 1-1 15,-14 5 1-15,-13 3-1 16,-8 0 1-16,-21 8 0 0,-21-9 0 16,-21 6-1-1,-24 1 1-15,-14 4-1 0,-18 3 1 16,-1-3-3-16,7 1 1 15,8-1-1-15,10 0 1 16,14 3 0-16,12 0 0 16,15-2-2-16,21-4 1 15,15 4 0-15,27-12 1 16,26 1-1-16,13 0 0 16,11 0 0-16,3 0 1 15,-9 10-1-15,-14 6 1 0,-25 10-1 16,-32 3 1-16,-30 13 0 15,-38 3 0 1,-46 18-3-16,-35 21 0 0,-38 17-4 16,-13-41 1-16</inkml:trace>
  <inkml:trace contextRef="#ctx0" brushRef="#br0" timeOffset="21065.1699">14149 5580 8 0,'3'11'4'0,"18"-17"0"15,-12 1 5-15,6 5-9 16,6-3 0-16,12-2 0 16,5 5 1-16,10 0-1 15,20-3 1-15,10 1 0 0,23-1 0 16,24 3 0-16,33-8 0 16,17 8 0-16,31-8 0 15,17 3-1-15,18 2 1 16,-6-2 0-16,-6 8 1 15,-20-3-1-15,-19 0 1 16,-32 5-7-16,-36 0 1 16</inkml:trace>
  <inkml:trace contextRef="#ctx0" brushRef="#br0" timeOffset="25672.57">18945 7022 20 0,'3'-24'10'0,"8"43"-10"15,-5-6 11-15,0 8-11 16,0 21 1-16,0 30 1 16,-3 26 1-16,0 37-3 15,-6 29 1-15,0 40 1 0,-9 18 0 16,-3 34 0-16,1 28 1 16,2-9-2-16,9-8 1 15,6-21-2-15,9-16 1 16,8-29-4-16,4-31 1 15,3-35-6-15,3-40 1 16</inkml:trace>
  <inkml:trace contextRef="#ctx0" brushRef="#br0" timeOffset="26485.18">18712 6959 22 0,'6'0'11'0,"93"10"-13"0,-58-7 15 16,31-1-14-16,29 1 0 15,42 0 0 1,32-6 1-16,37-2 0 0,20-8 1 16,21-6 0-16,18-7 1 15,3-11 1-15,-6-1 0 0,-4-7 2 16,-14-2 0-16,-2 12 0 16,-25-2 1-16,-18 3-2 15,-23 2 1 1,-28 3-2-16,-17 5 0 0,-26 3-1 15,-22 0 0-15,-15 3-2 16,-8 10 1-16,-16 10-1 16,-5 19 0-16,-6 11-2 15,-7 18 1-15,-2 35-1 16,-6 34 1-16,-3 29 0 16,3 24 0-16,-4 29 0 15,10 14 1-15,-3 7 0 16,-6-61 0-16,18 88 0 15,8-8 0-15,-2-8 0 16,-1-22 0-16,4-10 0 16,0-10 1-16,-4-22 0 15,-5-13 0-15,-9-8 0 0,-12-13 0 16,-15-13 0-16,-21-16 1 16,-21-8-2-16,-26-19 1 15,-51-5-1-15,-42-15 1 16,-59-12 1-16,-63-12 1 15,-42-12 1-15,-23-12 0 16,6-8 1-16,8-6 0 0,22-10-4 16,35-6 1-1,9-7-12-15,21 2 0 0,35-24-6 16,52-20 1-16</inkml:trace>
  <inkml:trace contextRef="#ctx0" brushRef="#br0" timeOffset="27081.92">19537 6297 28 0,'-9'0'14'0,"6"42"-14"0,3-26 19 0,0 8-20 15,6 8 1-15,0 8 0 16,3-6 0-16,0 8 0 15,0 1 0-15,-3-4-5 16,3-7 0-16,0 0-3 16,-1-22 1-16</inkml:trace>
  <inkml:trace contextRef="#ctx0" brushRef="#br0" timeOffset="27266.39">18790 6300 38 0,'27'-27'19'0,"107"-12"-26"0,-78 31 39 16,39-3-33-16,24 6 1 16,18-1-6-16,9 6 1 0,-18 6-2 15,-18-1 0-15</inkml:trace>
  <inkml:trace contextRef="#ctx0" brushRef="#br0" timeOffset="27609.39">20207 6223 28 0,'-6'3'14'0,"-12"28"-17"0,0-20 19 15,-6 18-17 1,-9 8 1-16,-5 11 0 0,-4 7 1 16,6-10 0-16,10 6 0 15,14-4 1-15,12-10 1 16,15 0 1-16,5-2 1 15,22-9 0-15,3-13 0 16,17-2-1-16,16-11 1 16,-4-8-5-16,9-3 0 15,-11-7-10-15,-4 2 0 16,-5-13-2-16,-13-16 0 16</inkml:trace>
  <inkml:trace contextRef="#ctx0" brushRef="#br0" timeOffset="28091.14">20736 6003 23 0,'15'11'11'0,"18"60"-13"15,-24-49 18-15,0 15-17 16,0 16 1-16,-3-1-1 15,-3 7 1-15,-3-4 1 16,0-7 0-16,0-11 1 16,3-8 1-16,0-13 1 15,3-11 1-15,3-13 0 0,3-13 1 32,14-53-2-32,1 0 1 15,3 2-3-15,3 6 1 16,2 3-3-16,-5 18 0 15,-3 8-2-15,-6 10 0 16,-3 17-1-16,-6 10 1 16,-1 5 0-16,1 3 1 15,12 5 0-15,9 3 0 0,15 3 2 16,14-1 0 0,12 1 0-16,19 7 1 0,2 6-1 15,0 8 0-15,-14 7 0 16,-19 6 1-16,-32-3-1 15,-36 1 0-15,-51-4-1 16,-50 1 0-16,-54 7-4 16,-32-2 0-16,-21-2-7 15,11-6 1-15</inkml:trace>
  <inkml:trace contextRef="#ctx0" brushRef="#br0" timeOffset="28719.75">18578 8038 34 0,'3'0'17'0,"51"11"-25"16,-18-11 26-16,26-6-20 15,33 4 1-15,36-9 0 16,48-13 0-16,32-5 3 16,33-8 0-16,33-5 0 0,21 2 0 15,26-2 1-15,-11 7 1 16,-4 4-1-16,-2 7 0 15,-15 11-2-15,-27 5 1 16,-33 5-3-16,-36 3 1 16,-26 0-4-16,-33 8 0 15,-33 3-6 1,-38 2 1-16</inkml:trace>
  <inkml:trace contextRef="#ctx0" brushRef="#br0" timeOffset="29097.89">18906 8617 38 0,'-42'-18'19'0,"39"5"-27"16,9 7 33-16,9-2-31 15,24-2 0-15,23-1-2 16,28 1 1-16,29-6 12 16,32-5 0-16,40 2-5 15,32-2 1-15,27 2 3 16,24 6 1-16,15 3 0 15,-9 7 1-15,-13 6-3 0,-16 5 0 16,-16 2-4-16,-30 6 1 16,-26-3-5-16,-19-2 0 15,-20-1-6-15,-30 4 0 16</inkml:trace>
  <inkml:trace contextRef="#ctx0" brushRef="#br0" timeOffset="29441.84">18992 9094 43 0,'3'-11'21'0,"60"-18"-31"16,-51 24 39-16,62-11-30 16,42 3 0-16,45-6 0 15,35 1 0-15,39-4 2 16,39 1 1-16,18 3-2 16,21 5 1-16,5 5 0 15,-8 5 1-15,-19 8-1 0,-29 3 1 16,-24 8-2-16,-32-5 0 15,-34-3-5-15,-29 5 0 16,-33 5-6-16,-32 1 0 16</inkml:trace>
  <inkml:trace contextRef="#ctx0" brushRef="#br0" timeOffset="29773">19001 9708 25 0,'18'5'12'0,"68"-10"-10"16,-44-3 14-16,44 2-14 15,36-4 0-15,54-1 3 16,41 1 1-16,42 2-6 16,39 2 0-16,26 9 4 15,13 0 1-15,-22 2-1 16,-20 3 0-16,-33-3-2 16,-30 0 0-16,-45 3-5 15,-38-2 1-15,-36-1-10 16,-47-16 1-16</inkml:trace>
  <inkml:trace contextRef="#ctx0" brushRef="#br0" timeOffset="30718.01">20689 7088 21 0,'-12'-10'10'0,"9"7"-7"16,3 6 6-16,0-1-9 16,0-2 1-16,3 8-1 15,3 5 1-15,3 9-2 16,3 4 0-16,3 14 1 16,8 10 1-16,-2 8 0 15,0-2 0-15,-3 15 0 16,3 17 0-16,-3 9 0 15,5 4 1-15,1 18-1 0,-3 3 0 16,0 7 0-16,0 1 0 16,6 8-1-16,-1-1 0 15,-2-2 0-15,3 3 1 16,-6 2 0-16,-6-8 1 16,-3 1-1-16,-3 9 1 15,-4 1 0-15,-2-8 0 16,0-3 0-16,0-2 0 0,0-8-1 15,0 0 1 1,6-14-1-16,12 6 1 0,3-16-3 16,6-8 1-16,2-14-9 15,-2-15 0-15</inkml:trace>
  <inkml:trace contextRef="#ctx0" brushRef="#br0" timeOffset="32268.16">19099 7234 19 0,'3'0'9'0,"3"10"-7"0,-6 1 10 16,0 10-12-16,0 3 0 0,3 8 2 16,0 7 0-1,0 1-1-15,0 5 0 16,0 5 0-16,3 3 1 0,0 5-1 16,0-5 1-16,-3-8-8 15,0-8 0-15</inkml:trace>
  <inkml:trace contextRef="#ctx0" brushRef="#br0" timeOffset="32610.82">18846 7403 15 0,'-6'-5'7'0,"9"15"-5"0,-3-10 6 16,6 3-8-16,3-3 0 16,3 0 0-16,6-3 0 15,6-2 2-15,9-3 0 16,-1-2 1-16,7-4 1 15,3 1-1-15,-4-3 1 16,-5 0 0-16,-3 3 1 16,-6 2-4-16,-6-2 1 0,-7 3-6 15,-2 4 1 1,-9 6-4-16,-3-2 0 0</inkml:trace>
  <inkml:trace contextRef="#ctx0" brushRef="#br0" timeOffset="33194.57">19448 7588 22 0,'-6'19'11'0,"0"5"-14"0,6-16 16 16,0-1-14-16,0 4 1 15,-3 0 0-15,0-6 0 16,0 0 0-16,3-2 1 15,0-3 0-15,3-8 0 16,3-5 0-16,0-8 1 16,3 2 1-16,0-7 1 15,2-6-1-15,-2 0 0 16,3-5-1-16,0 0 1 16,0-3-1-16,0 3 0 0,0 3-2 15,0 5 1 1,-3 2-1-16,-3 3 1 0,0 3 0 15,0 8 0-15,0 0-1 16,-6 5 1-16,0 8-1 16,5 3 1-16,-2 4-1 15,3 9 1-15,3 8-1 16,3 8 0-16,3 2 0 16,3 1 1-16,0 7-1 15,3-2 0-15,0 7 0 16,-1 4 0-16,-2 2-1 15,-3-6 0-15,-3 1-7 16,-6-9 1-16,-9-1-3 16,-18-28 1-16</inkml:trace>
  <inkml:trace contextRef="#ctx0" brushRef="#br0" timeOffset="33345.48">19367 7477 35 0,'18'-24'17'0,"51"8"-26"0,-43 14 32 16,1 2-31-16,9 0 1 15,6 0-9-15,-1-8 0 16</inkml:trace>
  <inkml:trace contextRef="#ctx0" brushRef="#br0" timeOffset="33854.88">20230 7178 28 0,'-3'-16'14'0,"0"3"-18"0,3 10 23 0,-2 1-20 16,-1 2 0-16,0 0 0 15,0 0 0-15,0 2 1 16,-3-2 1-16,-3 0-1 15,-3 3 0-15,0 0 1 16,-3 2 0-16,0 3-1 16,-3 2 1-16,3 4-1 15,-2 7 0-15,-1 8-1 16,0 11 1-16,0-1-1 16,3 6 1-16,3-2 0 15,3 2 1-15,3 2-1 0,3 1 1 16,6-8 0-16,3-1 1 15,3-7 1-15,0-11 0 16,6-10-2-16,6-11 1 16,6-8 0-16,-1-8 1 15,-2-5-2-15,0 2 1 16,0-7-2-16,-3 2 0 16,-3 0 0-16,-4 6 0 15,-2 4 0-15,-3 1 0 0,-3 5-1 16,-6 8 1-16,6 6 0 15,3 4 0-15,6-2 0 16,15 3 1-16,8-6-2 16,10 0 1-16,12-2-5 15,2-3 1-15,7-8-6 16,-4-8 1-16</inkml:trace>
  <inkml:trace contextRef="#ctx0" brushRef="#br0" timeOffset="34501.86">21222 7231 29 0,'-12'42'14'0,"3"59"-15"0,6-75 22 0,-3 6-24 16,0 8 1-16,3 2-3 16,3-7 1-16,3-6 6 15,3-8 0-15,0-11-1 16,3-7 1-16,0-8 2 16,0-8 0-16,-3-3 1 15,0-8 0-15,-3-8-1 16,-3-10 1-16,0-9-4 15,0-1 0-15,0-7-1 16,5 12 0-16,4-9-1 16,3 9 0-16,6-1-1 15,0 11 1-15,3 2-1 16,3 12 1-16,-3 2-1 16,-1 7 1-16,1 6-1 15,-3 3 0-15,0 10 1 0,-6 3 0 16,0 6-1-16,-3 7 1 15,0-3 0-15,-3 6 1 16,-1 5 0-16,-5 3 1 16,-5 2-1-16,-7 1 0 15,-3-6-1-15,-6-3 0 32,-39-7-7-32,7-14 1 15</inkml:trace>
  <inkml:trace contextRef="#ctx0" brushRef="#br0" timeOffset="34969.2699">21844 7056 24 0,'18'-5'12'0,"-1"16"-13"0,-11-3 15 16,0 0-14-16,-3 13 0 15,0 8 3-15,0 11 0 16,-3 10-2-16,0 11 0 0,0 0 1 15,3-6 0-15,-3-2 1 16,-3-5 0-16,0-6-5 16,-3-10 1-16,-3-11-8 15,-11-11 1-15</inkml:trace>
  <inkml:trace contextRef="#ctx0" brushRef="#br0" timeOffset="35162.41">21680 6943 41 0,'42'-16'20'0,"20"18"-30"15,-47 1 36-15,0 2-41 16,0 1 0-16,-3 2-4 0,6-8 1 15</inkml:trace>
  <inkml:trace contextRef="#ctx0" brushRef="#br0" timeOffset="35463.38">22302 7168 20 0,'12'60'10'0,"-18"52"-9"15,3-83 14 1,-3 10-14-16,-6 1 0 0,0 5 0 15,0 3 1-15,-2-14-4 16,2-2 1-16,0-8-4 16,3-9 1-16,-3-12-3 15,3-16 1-15</inkml:trace>
  <inkml:trace contextRef="#ctx0" brushRef="#br0" timeOffset="35613.63">22204 6964 40 0,'51'-40'20'0,"56"24"-34"0,-72 8 44 15,10-2-36-15,3 4 0 16,-10 1-13-16,-11 3 1 16</inkml:trace>
  <inkml:trace contextRef="#ctx0" brushRef="#br0" timeOffset="35795.36">22326 7175 44 0,'65'8'22'0,"63"-5"-33"15,-89-3 40-15,12 3-44 16,-1-1 1-16,-8-4-7 15,-3-6 1-15</inkml:trace>
  <inkml:trace contextRef="#ctx0" brushRef="#br0" timeOffset="35957.0199">22079 7567 47 0,'-9'3'23'0,"98"-1"-34"0,-44 1 45 16,23 0-46-16,34-1 1 16,23 4-12-16,12-20 0 15</inkml:trace>
  <inkml:trace contextRef="#ctx0" brushRef="#br0" timeOffset="50013.64">20043 7649 21 0,'3'-32'10'0,"0"24"-18"16,-3 8 11-16,3 0-9 15,-3 3 0-15</inkml:trace>
  <inkml:trace contextRef="#ctx0" brushRef="#br0" timeOffset="50310.43">20049 8125 4 0,'0'3'2'0,"0"31"-6"0,0-26 4 0</inkml:trace>
  <inkml:trace contextRef="#ctx0" brushRef="#br0" timeOffset="50598.28">19995 8816 19 0,'6'-11'9'0,"-3"-5"-21"0,-3 16 18 15,0 3-11-15,-3 2 0 16</inkml:trace>
  <inkml:trace contextRef="#ctx0" brushRef="#br0" timeOffset="50897.24">20186 9295 22 0,'0'-8'11'0,"-6"18"-38"0,3-2 23 16</inkml:trace>
  <inkml:trace contextRef="#ctx0" brushRef="#br0" timeOffset="51170.74">20216 10369 28 0,'3'-8'14'0,"-3"13"-40"16,0-5 29-16,0 6-8 15,-6 4 1-15</inkml:trace>
  <inkml:trace contextRef="#ctx0" brushRef="#br0" timeOffset="52885.0899">19829 10398 36 0,'6'-3'18'0,"-6"1"-28"16,0 2 37-16,0 0-28 15,0 0 0-15,0 0 0 16,0 2 1-16,0 1 0 16,0 0 1-16,0-1-1 15,3 4 0-15,0-1 1 16,0 0 0-16,2 1 0 16,4-1 1-16,0 0 1 15,0 0 0-15,6 1 0 0,0-4 0 16,0 1 0-16,0 0 0 15,-3-1 0-15,0 1 0 16,-1 0-3-16,-2-1 1 16,-3 1-1-16,0 2 0 15,-3 0 0-15,3 1 0 16,-3 2-1-16,0 0 1 16,0 0 0-16,0-3 1 15,0-2 1-15,3-1 0 0,-3 1-1 16,3-1 0-16,0 1 0 15,-3 2 1-15,0-2-1 16,0 0 1-16,-3-1-2 16,0 4 1-16,0-1-1 15,3 0 0-15,-3 1 0 16,0 1 0-16,0 1-1 16,0 0 1-16,0 0 0 15,0 0 0-15,0-3 0 16,0 1 1-16,0-1 0 15,0 0 0-15,0-2 0 16,3 0 0-16,-3-3 0 16,0 0 1-16,0 0-2 15,0 2 1-15,0-2-2 16,3 6 1-16,0-4 0 16,0 1 0-16,0 0-1 15,0-1 1-15,3 1 0 0,0-3 0 16,0 2 0-1,0 4 1-15,0-1-1 16,-1-2 0-16,1-1 0 0,-3 4 0 16,3-4 0-16,-3 1 0 15,0 0 0-15,-3-3 1 16,0 5-1-16,0-5 0 16,3 5 0-16,0 0 0 15,-3-5 0-15,3 3 0 16,0 0 0-16,-3-1 0 15,0-2 0 1,0 0 0-16,0 0 0 16,0 0 0-16,0 3 0 15,0 2 0-15,0-2 0 16,-3 0 0-16,6-1 0 16,-3 1 0-16,0-3 0 15,0 3 1-15,-3-3-1 16,6 2 0-16,0 1 0 15,-3-3 0-15,0 2 0 16,3 1 0-16,-3 0 0 16,-3-3 0-16,6 2 0 15,-3-2 0-15,0 0-1 16,0 3 1-16,0-3 0 16,-3 0 0-16,3 0 0 15,0 0 0-15,0 3 0 16,0-1 0-16,0-2 0 0,0 3 0 15,-3 0 0 1,3 2 0-16,0-2 0 0,0-1 0 16,-3-2-1-16,0 3 1 15,0 0-5-15,-3-1 1 16,-6-7-6-16,-2-3 0 16,-13-5-5-16,0-27 1 15</inkml:trace>
  <inkml:trace contextRef="#ctx0" brushRef="#br0" timeOffset="54157.15">21635 7181 24 0,'-3'-27'12'0,"0"4"-13"15,3 17 15-15,0 1-16 16,-3 2 1-16,0 1-3 16,1 2 1-16,2 0 3 15,0 0 1-15,0 0-3 16,0 0 0-16,5-3 2 16,4 0 1-16,3 1 1 15,3-1 1-15,6 3-1 16,3-3 1-16,3 3 0 15,5-2 0-15,-2 2-2 0,3 0 0 16,3-3-2 0,-1 0 1-16,-2 3 0 0,-3-2 0 15,-3 2 0-15,-1 0 0 16,-5 2 0-16,-3-4 0 16,-3 2-1-16,-6 0 1 15,-6 0 0-15,-6 0 1 16,-9 2-1-16,-18-2 1 15,-3 0 1-15,-14 0 0 16,-7-2 0-16,-2 4 1 0,2-2-1 16,4 0 0-16,5 0 0 15,9 0 0-15,12-2-1 16,12-1 1-16,9 1-3 16,15-1 1-16,24 0-5 15,21 3 0-15,29 6-4 16,6-14 0-16</inkml:trace>
  <inkml:trace contextRef="#ctx0" brushRef="#br0" timeOffset="57875.7899">18564 7189 13 0,'3'-16'6'0,"5"3"-5"0,-5 7 6 16,0 1-7-16,-3 5 0 15,0-3-1-15,-3 1 0 16,0 2 1-16,-5 0 0 16,-4 2 0-16,-3 4 0 15,-6 2 1-15,-3 2 0 16,0 3 1-16,0 3 0 16,1 8 1-16,-4 8 0 15,-6 5-1-15,-3 0 1 0,4 8-2 16,-1-3 1-16,0 9-2 15,-5 12 0-15,-1 11 0 16,0 8 0-16,3 0 0 16,7 5 0-16,5 1 0 15,6 2 1-15,3-6-1 16,3-4 1-16,3-9-1 16,0-2 0-16,0-5 0 15,3-4 1-15,6-1-1 16,6-7 0-16,6-1 0 15,3-6 1-15,3-6 0 16,3 1 1-16,6 2-1 16,-1-5 1-16,-2-5-2 15,-6 5 1-15,-3 6 0 16,-9 2 0-16,-12 10-1 16,-18-2 0-16,-9 0-1 15,-5 5 1-15,2-5 0 16,9 3 1-16,9-3-1 0,9 2 0 15,15 9 0-15,21 7 0 16,18 6 0-16,5 7 0 16,13 17 0-16,-6 5 1 15,-10 8-1-15,-11-1 0 16,-9 12-1-16,-15-4 0 16,-6-12-6-16,-9-9 0 15</inkml:trace>
  <inkml:trace contextRef="#ctx0" brushRef="#br0" timeOffset="58568.3">17093 8342 29 0,'-6'-21'14'0,"6"21"-16"16,-3 3 14-16,-6 7-13 16,-6 12 0-16,-5 7 0 15,-1 10 1-15,-12 9 0 16,-3 15 1-16,-2 1-1 0,8 2 0 15,3-5-1-15,9-8 1 16,6-8-6-16,6-8 0 16</inkml:trace>
  <inkml:trace contextRef="#ctx0" brushRef="#br0" timeOffset="58973.83">17477 8149 27 0,'-9'-32'13'0,"0"24"-19"0,6 11 21 0,-3 5-16 16,-9 5 0-16,-5 11-1 15,-4 10 0-15,-6 9 2 16,0 18 1-1,-2 45-1 1,8-9 0-16,9-4 1 16,12-8 1-16,6-19 1 15,9-5 0-15,9-16 1 16,5-19 0-16,10-10-1 16,3-19 1-16,2-10-1 15,-2-11 0-15,-6-7 0 16,-15-6 1-16,-18 5-3 15,-18 5 0-15,-21 9-2 0,-20 10 0 16,-37 16-3-16,-14 18 1 16,-15 14-5-16,-9 8 0 15,6 10-2-15,39-19 1 16</inkml:trace>
  <inkml:trace contextRef="#ctx0" brushRef="#br0" timeOffset="59932.18">16453 9853 41 0,'-18'-29'20'0,"24"16"-36"16,-3 7 42-16,9 1-30 15,3 3 0-15,6-1-1 0,9 3 0 16,-1 3 7-16,1 4 0 16,0 1-5-16,-3 8 1 15,-3 0 1-15,-4-5 1 16,-5 2 0-16,-3 3 1 16,-3 0 1-16,-3 2 0 15,-3 3 0-15,0 1 0 16,0-4 0-16,6-2 1 15,0 2-1-15,3 6 0 0,0-3-2 16,3-2 1-16,2 2 0 16,1-2 0-16,0-1-1 15,-3 1 1-15,-6 2 0 16,-3 3 0-16,-6-1-1 16,-9 9 1-16,-6 0 0 15,-6 2 1-15,-11 6-2 16,-13-3 1-16,-9 5-5 15,1-5 1-15,5-5-7 16,6-8 0-16</inkml:trace>
  <inkml:trace contextRef="#ctx0" brushRef="#br0" timeOffset="60308.85">17093 9925 47 0,'0'-14'23'0,"27"6"-38"0,-18 8 43 15,6 0-34-15,3 0 1 16,-1 3-3-16,1 2 1 15,-3 3 9-15,0 0 1 0,0 3-7 16,-3 2 0-16,-3 0 3 16,0 3 0-1,-3 0 2-15,0 0 0 16,-3 2 2-16,3 1 0 0,3 7 2 16,-1 1 0-16,4-1 0 15,0 1 1-15,6 2-3 16,-6 0 1-16,3 5-10 15,3-7 1-15,12-14-6 16,2-39 0-16</inkml:trace>
  <inkml:trace contextRef="#ctx0" brushRef="#br0" timeOffset="71357.42">7589 6884 6 0,'60'0'3'0,"-4"-5"1"16,-38 5 3-16,12 0-7 16,8 0 1-16,4 0 1 15,6 0 0-15,8-2-2 16,-5-4 1-16,8 1 1 16,4 0 1-16,2 5-1 15,-5 0 0-15,5 2-1 16,4-2 1-16,-4-2-2 15,7 4 1-15,2 1-1 16,-5 5 0-16,2 0 0 0,6-3 0 16,-5-2 0-16,2-1 0 15,1 1 0 1,-1 0 0-16,-2-1 0 0,2-2 0 16,0 0 0-16,1-2 0 15,5-1 0-15,-2 3 1 16,-4-3-1-16,6 6 0 15,-2-3 0-15,-4-3 1 16,4 1 0-16,-4 2 0 0,-6 0 0 16,1 5 0-16,5-2 0 15,-5 2 1-15,2 0-1 16,4-2 0-16,-4 2-1 16,3 0 1-16,7-2-1 15,-7 0 1-15,4-3-1 16,2 0 0-16,-6 0 0 15,7 0 1-15,-1 2-1 16,-2-4 1-16,2 2-1 16,0 0 0-16,1 2 0 15,-1-2 0-15,0 0 0 16,1-2 0-16,5-1 0 16,0 6 0-16,-2-1 0 15,5 1 1-15,-3 0-1 16,4-3 1-16,2 2-1 15,-3-2 0-15,4 0 0 16,-4 0 0-16,0 0 0 16,3 0 1-16,-2-2-1 0,5-1 0 15,-3 0 0-15,12 1 0 16,-5-4 0-16,5 4 0 16,-3-3 0-16,6-3 0 15,3 2 1-15,-3-2 1 16,4 0-1-16,8 1 0 15,-9-1 0-15,0 2 1 16,-6 4 0-16,-6-1 0 0,-8 3-2 16,-7 3 0-1,-12 5-4-15,-11 2 1 0,-12 1-6 16,-16 2 1-16</inkml:trace>
  <inkml:trace contextRef="#ctx0" brushRef="#br0" timeOffset="85292.02">1636 7734 17 0,'-18'-21'8'0,"6"-1"-8"0,6 14 8 16,0 1-6-16,3-4 0 15,-6 0 0-15,0 1 1 16,0-1-5-16,1 3 1 16,2 3 1-16,-3 8 1 15,3 7-2-15,-3 3 1 16,6 22-2-16,-3 12 1 0,3 20 1 16,6 1 0-1,6 28 1-15,9 23 1 0,2 13-1 16,1 35 0-16,3 15 1 15,3 35 1-15,6 16-1 16,5 8 0-16,4 18-1 16,-3 0 1-16,-1 6 0 15,4-14 0-15,-9-10-1 16,-6-16 1-16,-1-11-2 16,-8-21 1-16,-6-13 0 15,-3-13 0-15,0-13-3 16,-6-12 1-16,3-28-7 15,-6-21 1-15</inkml:trace>
  <inkml:trace contextRef="#ctx0" brushRef="#br0" timeOffset="86176.85">2127 13041 19 0,'-21'-18'9'0,"18"26"-10"0,-3-6 9 0,3 6-7 16,-3 6 0-16,3-4 3 15,-9 9 1-15,1 7-5 16,2 14 0-16,0 29 3 15,0 31 1-15,3 56-1 16,12 61 1-16,3 64-2 16,17 60 0-16,1 11-1 15,15-16 1-15,-9-42 0 16,-7-35 1-16,-8-26 1 16,-6-35 1-16,-12-26 0 15,-9-24 1-15,3-18-3 16,-12-24 0-16,10-22-6 0,-7-17 0 15,-3-38-10-15,-21-40 0 16</inkml:trace>
  <inkml:trace contextRef="#ctx0" brushRef="#br0" timeOffset="95438.53">21353 12557 12 0,'-12'-45'6'0,"0"-10"-6"15,9 44 7-15,0-2-5 16,0 0 0-16,0-1 3 15,0 4 0-15,-3 4-6 16,-3 9 1-16,0 18 4 16,0 24 1-16,-3 32 0 0,3 45 0 15,0 47-1-15,3 32 1 16,3 24-1 0,1 13 0-16,4 11-1 0,4-14 1 15,3-5-2-15,3-13 0 16,3-10-3-16,0-6 1 15,0-19-4-15,-3-12 0 16,-3-11-7-16,-3-22 0 16</inkml:trace>
  <inkml:trace contextRef="#ctx0" brushRef="#br0" timeOffset="96206.13">21308 12422 29 0,'9'-32'14'0,"24"-5"-15"0,-21 29 21 16,5-2-21-16,10 2 1 15,18-5-1-15,26-1 0 16,28 1 1-16,14 5 1 15,27 0-2-15,11 3 1 16,-5-3 0-16,3 8 1 16,-12-5 1-16,-15-6 0 15,-18 1 3-15,-15-1 0 16,-17 3 3-16,-13 0 0 0,-14 0-1 16,-9 6 1-1,-12 7-3-15,-10 3 0 0,-8 16-3 16,-6 13 1-16,-3 29-4 15,-3 21 0 1,6 151-1 0,9 3 1-16,12-8 0 15,15 2 0-15,12-2 0 16,-1 3 1-16,10-1 0 16,8 6 0-16,4-11-2 15,-1-10 1-15,-2-27-2 16,-10-11 1-16,-11-28-1 15,-12-24 0-15,-10-25 1 16,-8-17 1-16,-12-14 3 16,-15-13 1-16,-20-11 2 0,-19-5 0 15,-23-16 1 1,-42-8 0-16,-33-13-2 0,-51-11 0 16,-38-7-2-16,-9-6 0 15,-6 0-3-15,12-5 0 16,3 0-5-16,24-6 1 15,11-4-6-15,31-14 0 16,35-11-6-16,47-23 1 16,40-40 1-16,26-22 1 15</inkml:trace>
  <inkml:trace contextRef="#ctx0" brushRef="#br0" timeOffset="96882.82">21272 11369 27 0,'-27'-21'13'0,"10"24"-20"0,11 5 27 15,0 13-20-15,3 8 1 16,3 16 0-16,0 10 0 16,0 4-1-16,3-1 0 15,0 0 2-15,0-8 0 16,0-7 1-16,-3-6 1 0,-3-11 2 31,0-10 1-31,-3-11 0 0,-3-15 0 0,0-4-1 16,3-15 1-16,3-10-4 15,0-6 0-15,3-8-5 16,3 0 1-16,6-3-2 16,6-2 1-16,6 8-2 15,5 0 1-15,7 2 1 16,0 0 0-16,3 3 1 16,5 6 0-16,1 4-1 15,-3 6 1-15,-7 8-2 16,-5 13 0-16,-6 13 0 15,-6 11 1-15,-6 8 0 16,-12 5 1-16,-12 11 0 16,-6 7 1-16,-3 4 0 15,-3 2 0-15,-2-3-3 16,2-3 0-16,3-2-7 0,6-10 1 16</inkml:trace>
  <inkml:trace contextRef="#ctx0" brushRef="#br0" timeOffset="97061.55">22359 11187 34 0,'-3'52'17'0,"0"86"-25"15,-3-88 27-15,0 16-35 16,0 6 1-16</inkml:trace>
  <inkml:trace contextRef="#ctx0" brushRef="#br0" timeOffset="97227.63">21484 11144 45 0,'44'-76'22'0,"126"-1"-36"16,-102 61 45-16,42-5-34 15,45 5 0-15,24 11-18 16,-4 5 0-16</inkml:trace>
  <inkml:trace contextRef="#ctx0" brushRef="#br0" timeOffset="98712.75">21546 11033 26 0,'-9'-40'13'0,"39"25"-16"0,-9 9 13 0,26 1-10 16,25 0 1-16,23-3 1 16,39-3 1-16,27-2-2 15,20 0 1-15,1-3 1 16,-9 3 1-16,-19 2-1 15,-23-2 1-15,-21 2-2 16,-11-2 0-16,-22 5-4 16,-14 5 0-16,-10 6-7 15,-17 5 0-15</inkml:trace>
  <inkml:trace contextRef="#ctx0" brushRef="#br0" timeOffset="99073.45">22183 11120 30 0,'-3'-2'15'0,"27"44"-20"0,-12-15 22 0,6 18-17 0,0 29 0 0,-7 18 0 15,-8 11 0-15,-14 9-3 16,-13 1 0-16,-9 4-4 16,-9-19 0-16</inkml:trace>
  <inkml:trace contextRef="#ctx0" brushRef="#br0" timeOffset="104973.9899">21400 13346 12 0,'-6'-8'6'0,"6"0"1"15,0 8 6-15,0 0-12 16,0 0 1-16,0 0 2 15,0 0 0-15,3-6-5 16,-3 6 0-16,9 0 3 16,6 0 1-16,21 3-1 15,14 0 0-15,31-1 0 16,11 1 1-16,15 0-1 16,24-1 1-16,9 1 0 15,3 0 0-15,6 5-1 16,-6-1 1-16,-18-1-3 15,-9 2 1-15,-9 2-1 16,-12 1 1-16,-23 2-4 16,-16 3 0-16,-14 0-5 0,-15 2 0 15,-21 1-2-15,-12-16 1 16</inkml:trace>
  <inkml:trace contextRef="#ctx0" brushRef="#br0" timeOffset="105408.57">20969 14404 39 0,'3'-19'19'0,"29"-12"-37"15,-20 23 39-15,12 0-23 16,12-3 0-16,29 1 1 16,25-4 0-16,29 4 2 0,26 7 1 15,31 6-2-15,18 15 0 16,14 3 2-16,-12 6 0 16,-5 2-1-16,-21-3 0 15,-22-4-1-15,-26-6 0 16,-32-6-8-16,-22 1 1 15</inkml:trace>
  <inkml:trace contextRef="#ctx0" brushRef="#br0" timeOffset="111622.38">22329 14031 37 0,'18'-11'18'0,"-15"9"-30"0,-3 2 18 0,0 0-8 16,0 0 0-16,3 2 4 16,3 1 1-16,-3 0-2 15,3-1 1-15,0 6 0 16,0 0 0 0,-1 5 2-16,4-5 0 0,0 3-1 15,0-3 0-15,0 0 0 16,3-3 0-16,-3 0 0 15,0 1 0-15,-3-4-1 16,0 1 0-16,3-3-1 16,0 0 1-16,-3 3-2 15,0-1 1-15,0 1 0 16,0-1 0-16,-1-2-1 16,1 0 1-16,-3-2-1 15,-3 2 1-15,0 0-1 16,0 0 0-16,3 0 0 15,-3 0 1-15,3 0-2 16,0 2 1-16,0 1 0 0,0-3 0 16,0 3 1-1,0-3 0-15,0 2 0 0,-3-2 1 16,3 0-1-16,0 0 0 16,0 0 0-16,-3 0 0 15,3 3-2-15,0 0 1 16,0-1-1-16,0-2 0 15,0 3 1-15,-3-3 1 0,3 0-1 16,0 0 0-16,-3 0 0 16,0 0 1-16,0 0-1 15,-3 0 0-15,-6 0-2 16,-9 0 1-16,-12-3-1 16,1-2 1-16,-10 2 0 15,-9-2 0-15,-2-3 0 16,2 0 1-16,4-5 0 15,2 0 1-15,3 0 0 16,3-3 1-16,7-3 0 16,5 3 0-16,6 0 0 15,0-2 0-15,6-1-1 16,6 3 0-16,6 3-2 16,9-5 1-16,3 4-2 15,12 1 1-15,9 8-1 16,11-3 0-16,1 5 0 15,0 1 0-15,2 2 1 16,4-6 0-16,-7-4 1 0,1 5 1 16,-3-3-1-16,-6 0 1 15,-4-3 0-15,-5 1 0 16,-9-1-2-16,-9-5 1 16,-12 3-1-16,-9 0 0 15,-15 2-1-15,-9-2 1 16,-2 0-1-16,-10-1 1 15,-32 6 0 1,11 6 0-16,4 4 0 16,-1 6 1-1,13 3-1-15,2 7 1 0,-2 1 0 16,5 2 1-16,6 6-2 16,10-4 1-16,8-1 1 15,9-4 0-15,12-2 0 16,15-3 0-16,15 3 0 15,14-5 1-15,10-3-1 16,17 0 0-16,1-1 0 16,-4 4 0-16,1-6-2 15,-7 1 1-15,-2 2-1 16,-13 0 1-16,-5 2-2 16,-15 3 1-16,-12 1-1 15,-15 4 0-15,-15-2 1 16,-9-3 0-16,-14-2 0 15,-13-9 1-15,-3-4 1 16,-5-4 1-16,-1-1 1 16,10-9 0-16,2-6 1 15,4 1 0-15,8-8 0 0,3 0 0 16,12 0-2-16,10-3 1 16,8-2-4-16,12 2 1 15,11 0-3-15,19 6 1 16,12 5-1-16,23 10 0 15,1 9 0-15,-1 9 1 0,0 7 0 16,-11-1 1-16,-9 5 1 16,-10 9 0-16,-5-3 1 15,-12 2 0-15,-9 1 1 16,-12-4 0-16,-12 1 0 16,-3-3 1-16,-6-2 0 15,3-3 0-15,0 0-2 16,6-6 1-16,0-2-1 15,3 0 1-15,0-5-1 16,3-3 1-16,0 2-1 16,1-2 0-16,-1 3-1 15,3-3 1-15,0 0 0 16,0 0 0-16,0 0 0 16,3-5 0-16,-1 2-1 15,1 0 1-15,0 1-1 16,3 4 1-16,0-2-1 15,0 0 0-15,-3 0-1 16,3 0 0-16,-6 0 1 16,0 0 0-16,3 0 0 0,6 3 0 15,-6-3-1-15,0 3 1 16,3-1 0-16,0 1 0 16,0 0 0-16,-3 2 0 15,0-2-1-15,0-1 0 16,0 1 0-16,0 2 0 15,0-2 0-15,-3-3 0 0,0 0-1 16,0 0 0 0,0 0 1-16,0 0 0 15,0 0-2-15,0 0 0 0,0-3-5 16,0-5 1-16,-15-8-7 16,6-26 0-1</inkml:trace>
  <inkml:trace contextRef="#ctx0" brushRef="#br0" timeOffset="113652.55">22603 9461 19 0,'3'-26'9'0,"-6"21"-5"0,0-6 4 16,0-5-7-16,-3 0 0 0,-6-5 0 16,-6 3 1-16,-6-1-3 15,-5-2 1-15,-1 3 0 16,-9 2 1-16,-12 0-1 15,-2 8 0-15,-1 0 0 16,1 8 0-16,-4 0 0 16,1 0 1-16,-1 5 0 15,3 0 0-15,-2 3 0 16,8 8 1-16,4-2 0 16,2 1 0-16,6 1-1 15,6 5 1-15,7-5-2 16,8 3 1-16,6 5-1 15,9-1 1-15,12 1-1 16,6 0 1-16,8-3 0 16,7-2 1-16,6-1-1 15,11-7 1-15,1-6 0 0,6-5 0 16,11-5-1-16,1-6 0 16,-1-2 1-16,3-3 0 15,-2 0-1-15,-1 3 0 16,4-3 0-16,-7 0 0 15,-8 0-1-15,-10-2 1 16,-8-1-1-16,-6 1 1 16,-6 2-1-16,-6 0 1 15,-10 0-1-15,-11-5 0 16,-8 0-1-16,-13-3 1 16,-12 0-1-16,-3 0 1 0,-8 3-1 15,-10 3 1-15,0-1-1 16,-5 6 1-16,-10 2-1 15,1 6 0-15,-1 3 0 16,-5 4 1-16,6 6-1 16,-4 5 0-16,-2 6 0 15,5 5 0-15,10 2 0 16,5 1 1-16,7-4-1 16,8 9 1-16,6 0 0 15,12-8 1-15,6 0-1 16,9-1 0-16,3 1 1 15,9 0 0-15,9-3 0 16,12-2 1-16,12-3-1 16,5-3 0-16,13 0-1 15,3-5 1-15,14 0 0 16,15-3 0-16,-2 0-1 16,-22-2 1-16,21-3-1 0,4-3 0 15,2-2 0-15,-12 0 1 16,-11-3-1-16,-7 0 1 15,-5-5 0-15,-7 0 0 16,-8-1 0-16,-3 4 1 16,-12-4-1-16,-7 4 0 15,-5-3-1-15,-9-3 0 16,-12 3-1-16,-9-3 1 0,-5-3-1 16,-10 3 0-16,-15-2 0 15,-8-1 0-15,-7 1 0 16,-8-1 1-16,-4-2-1 15,-8 5 1-15,-7 8-1 16,13 3 1-16,6 8-1 16,5 5 1-16,7-1-1 15,11 4 1-15,6 5 0 16,9-3 0-16,7 0 0 16,8 1 0-16,6-4-1 15,12 1 1-15,6-1-10 16,12-2 0-16</inkml:trace>
  <inkml:trace contextRef="#ctx0" brushRef="#br0" timeOffset="114626.12">19209 9443 29 0,'-14'0'14'0,"14"0"-16"16,0 0 15-16,6 0-15 16,8-5 1-16,10-1 0 15,24 1 0-15,17 0 2 16,22 0 0-16,17 2-1 15,12 0 0-15,12 1 1 16,3-4 0-16,0 1 0 16,-12 0 0-16,-6-1 0 15,-12-2 0-15,-17 1 1 16,-13-1 0-16,-14 0 0 16,-16 0 0-16,-14 2-1 15,-15 4 1-15,-18 2-2 0,-24 2 1 16,-17-2-1-16,-25 3 0 15,-14 5 0-15,-3 0 1 16,-7 0 0-16,7 2 0 16,12 1-1-16,14 0 1 15,15-6 0-15,13 0 0 16,20 1-4-16,27-4 0 16,26 3-6-16,34-12 0 15</inkml:trace>
  <inkml:trace contextRef="#ctx0" brushRef="#br0" timeOffset="128111.68">7512 11057 7 0,'-21'-24'3'0,"3"-5"-4"0,12 21 4 0,0 0-4 16,-3 0 1-16,0 0-2 15,-3 0 0-15,-3 0 2 16,0 0 0-16</inkml:trace>
  <inkml:trace contextRef="#ctx0" brushRef="#br0" timeOffset="128333.22">7306 10983 23 0,'-12'2'11'0,"3"-7"-18"16,9 5 27-16,6 3-22 15,12-1 1-15,21 4-2 16,32 2 1-16,36 0 2 15,45 0 1-15,48-3-3 16,62 0 0-16,35 8-1 0,22-2 1 16,14 5-3-1,-2-3 1-15</inkml:trace>
  <inkml:trace contextRef="#ctx0" brushRef="#br0" timeOffset="133466.5799">22263 11128 23 0,'12'-21'11'0,"-3"3"-10"0,-9 18 12 16,0 0-13-16,3-6 0 16,-3 6 1-16,3 3 1 15,0 0-2-15,0 5 1 16,3 5 1-16,3 8 1 16,3 13 0-16,0 11 0 15,0 19-1-15,3 18 1 16,0 8-1-16,-1 2 0 15,-2-4-1-15,0-4 0 0,0-7 0 16,-9-16 0-16,-3-11-4 16,-9-15 0-16,-3-22-6 15,-12-21 0-15</inkml:trace>
  <inkml:trace contextRef="#ctx0" brushRef="#br0" timeOffset="133708.13">21558 11052 26 0,'-15'-43'13'0,"24"6"-17"16,0 27 17-16,15-1-13 15,20 3 0-15,16 3 2 16,26 0 1-16,33 2-2 15,27 3 1-15,12 0-1 16,0 5 1-16,-4-2-4 0,-23 0 0 16,-11-6-5-16,-13-5 0 15</inkml:trace>
  <inkml:trace contextRef="#ctx0" brushRef="#br0" timeOffset="134504.13">21504 11520 30 0,'6'-5'15'0,"-3"-6"-18"16,-3 11 27-16,-3 0-24 0,-3 0 1 15,-5-5-1-15,-4-1 0 16,-9 1-4-16,-9 3 1 16,-12-1-5-16,-2 3 0 15</inkml:trace>
  <inkml:trace contextRef="#ctx0" brushRef="#br0" timeOffset="139128.09">23344 14560 28 0,'12'0'14'0,"3"13"-24"15,-12-13 15-15,3 3-6 16,-6-3 0-16,0 0 2 15,0 0 1-15,0 0-1 0,-3-5 1 16,0 2 1-16,-3 0 0 16,-6 1 1-16,0-1 1 15,-6 3-2-15,-6-3 1 16,-11 3-1-16,-4 0 1 16,0 0-1-16,3-2 1 15,4 2-1-15,2 0 0 0,6 0 1 16,3-6 0-16,6 6-1 15,3 0 1-15,4-2 0 16,5 2 1-16,0 2-1 16,3 4 1-16,3-6-2 15,3 2 0-15,-1 1-1 16,4 2 1-16,0 1-2 16,0-4 1-16,0 4-2 15,0-4 1-15,0-2 1 16,3-2 0-16,-3 2 0 15,3 2 0-15,-3-2-1 16,0 0 1-16,0 0 0 16,0 3 0-16,-1-1-2 15,-2 1 1-15,3 0-2 16,0-1 1-16,0 4 0 16,-3-1 0-16,0 0 0 15,0 1 0-15,0-1 0 16,3 0 0-16,-3 3 1 0,0-3 0 15,0 3 0-15,3-2 0 16,-3-1 0-16,0 0 0 16,0 0 0-16,0 1 0 15,2-1-1-15,-2-2 1 16,0-1-1-16,0 1 1 16,-3 0-1-16,0-1 0 15,0 1 0-15,-3 0 0 16,3-1 0-16,-3 1 0 15,0 0 0-15,3-1 1 16,3 1-1-16,-3-1 1 0,0-2 0 16,0 0 0-16,3 0-1 15,0 0 1-15,0 0-1 16,0 0 1-16,0 0-1 16,0 0 0-16,0 3 0 15,0 0 0-15,0-3 0 16,0 2 0-16,0 1 0 15,0 0 1-15,-1-1-1 16,1 1 0-16,0 0-1 16,0 2 1-16,0-2 0 15,0-1 1-15,0 1-2 16,0 2 1-16,0-2 0 16,0-1 0-16,0-2 0 15,0 0 1-15,0 0-1 16,0 3 1-16,0-3-1 15,0 0 1-15,0 0-1 0,-3 0 1 16,3 0-1-16,-3 0 0 16,0 0-1-16,0 0 1 15,0 0 0-15,0 0 0 16,-3 0 0-16,3 3 0 16,-3-3-1-16,0 0 1 15,3 0 0-15,2 0 1 16,1 0-1-16,0 0 1 15,0 0-1-15,0 0 0 0,0 0 1 16,0 0 0-16,3 0-1 16,0 0 1-16,0 0-1 15,0 0 0-15,0 0 0 16,0 2 0-16,3-2-1 16,0 3 1-16,-1 2 0 15,-2-5 0-15,0 6 0 16,3-4 0-16,0 4 0 15,0-4 1-15,-3 3-1 16,0-2 1-16,0 5-1 16,0-5 0-16,-3-1 0 15,-3-2 0-15,0 3-1 16,0-3 1-16,0 3 0 16,0-1 0-16,-3-2 0 15,0 0 0-15,6 3 0 16,-3 0 1-16,0-3-1 15,2 0 0-15,-2 0 0 0,3 0 0 16,-6 0 0-16,0 0 0 16,0 0 0-1,0 0 0-15,0 0 0 0,0 0 0 16,0 0 0-16,3 0 0 16,0 5-1-16,0-2 1 15,3-3-1-15,-3 0 1 16,0 2 0-16,3 1 0 15,0-1 0-15,0-2 0 0,0 3 0 16,0-3 0-16,0 3 0 16,0-3 1-16,-3 2-2 15,3 1 1-15,-3-3 0 16,0 3 0-16,0-1 0 16,3-2 1-16,-3 3-1 15,0 0 0 1,0-1 0-1,0 1 1-15,0 0-1 16,0-1 0-16,0 1-1 16,0 0 1-16,0 2 0 15,-1-3 0-15,1 4 0 16,-3-4 0-16,3 1 0 16,0 2 1-16,0-2-1 15,0 2 0-15,0 1 0 16,0-4 1-16,0 1-2 15,-3 2 1-15,0-2 0 16,3 2 0-16,-3 0-1 16,0-2 1-16,0 0-6 0,-3-3 1 15,-9-6-10-15,-20-17 1 16,-13-25-6-16,6-13 1 16,30-13-2-16,12 3 1 15</inkml:trace>
  <inkml:trace contextRef="#ctx0" brushRef="#br0" timeOffset="139820.71">23603 14594 35 0,'15'0'17'0,"-6"6"-23"15,-3-9 35-15,0 0-29 16,0 3 1-16,0 3 0 16,-1 0 0-16,1 2-2 15,0 3 1-15,-3 0 0 16,-3 0 1-16,0 0-5 15,-3-3 1-15,-3-2-7 16,-5-11 1-16,-1-8-1 0,3-11 1 16</inkml:trace>
  <inkml:trace contextRef="#ctx0" brushRef="#br0" timeOffset="140494.09">22317 8961 36 0,'9'-13'18'0,"-3"5"-29"15,-6 8 39-15,0 3-34 16,0 2 0-16,-3 0-11 16,-9 1 0-16</inkml:trace>
  <inkml:trace contextRef="#ctx0" brushRef="#br0" timeOffset="144276.29">9512 10337 7 0,'18'11'3'0,"0"-19"1"15,-12 5 3-15,2 3-7 0,7 0 0 16,3 0 2-16,6 0 0 16,3-2-3-16,3-4 1 15,2 1 2-15,7-3 1 16,6 0-1-16,11-2 1 16,10-4-1-16,8-2 1 15,6 3-1-15,22 0 0 16,14 0-1-16,18 0 1 15,23-3-2-15,28 2 1 16,20 4-1-16,22 5 0 0,14 2 0 16,3 0 1-16,12 9-1 15,6-1 1-15,0 5-1 16,-3 1 0-16,-15 0 0 16,0-11 1-16,-24 2-1 15,-3-2 0-15,-14 0-6 16,-16-5 0-16</inkml:trace>
  <inkml:trace contextRef="#ctx0" brushRef="#br0" timeOffset="162220.4199">11819 12385 18 0,'0'-18'9'0,"-6"-9"-4"16,9 19 9-16,0-5-14 15,-3 2 1-15,0-2-1 16,0 0 1-16,3 0-1 15,-3-3 0-15,0-5 1 0,0 2 0 16,-3 1 1-16,-3 2 0 16,3 3 0-16,-3 2 1 15,3 3-1-15,0 0 0 16,0 3 0-16,0-1 0 16,3 6-1-16,0 0 0 15,0 0-1-15,3 0 1 16,0 3-1-16,0 2 1 15,0 6-1-15,0 2 0 16,-3 3 0-16,3 0 0 0,0 5-1 16,0 3 1-16,3 5 0 15,0 0 0-15,-3-2 0 16,3-6 1-16,-3-8 2 16,-1 0 1-16,1-5 2 15,-3-8 0-15,6-5-1 16,-6-6 1-16,3-2-1 15,0-5 0-15,6 2-3 16,6-3 0-16,6-5-3 16,3-2 0-16,6 5 0 15,-1 0 0-15,1 2-2 16,0 6 1-16,3 5-1 16,-4 3 1-16,4 5 0 15,3 0 0-15,-3 2 0 16,-4 6 1-16,7 0 0 15,-3 0 0-15,3 0 1 16,2 0 1-16,1-5-1 0,-3-9 1 16,-1-2 1-16,4-5 0 15,-3 0 0-15,0-3 0 16,-4 0-2-16,1 3 0 16,-3 5-1-16,-3 11 1 15,-4 10-2-15,-2 13 1 16,-6 9 0-16,-3 10 0 15,-6 10 1-15,0 9 0 16,-3-9-2-16,3 4 1 0,0-7-8 16,6-7 1-16,9-23-5 15,-1-30 1-15</inkml:trace>
  <inkml:trace contextRef="#ctx0" brushRef="#br0" timeOffset="162488.8199">13524 12205 54 0,'9'32'27'0,"-12"-32"-47"16,3 11 54-16,-3 15-36 15,-3 11 1-15,-6 8-2 0,0 3 0 16,1-1 0-16,-1 1 0 16,3 0-4-16,0-14 0 15,0-5-4-15,3-8 0 16,3-2 1-16,3-9 0 16</inkml:trace>
  <inkml:trace contextRef="#ctx0" brushRef="#br0" timeOffset="162788.68">14075 12245 35 0,'3'10'17'0,"3"12"-28"15,-3-4 38-15,0 9-27 16,0 7 1-16,3 11-1 16,0 0 1-16,0-5-4 15,0 5 0-15,0-6-3 16,-3-15 0-16,-1-8-3 15,-4-13 1-15</inkml:trace>
  <inkml:trace contextRef="#ctx0" brushRef="#br0" timeOffset="163057.22">14033 12009 39 0,'45'-47'19'0,"59"26"-29"0,-62 18 40 16,11 3-35-16,13 11 1 16,2 10-4-16,-17-5 0 0,14 18 10 15,-8 16 0 1,-12-13-6-16,-13 3 1 0,-8 0 2 16,-9-1 1-16,-12-2 1 15,-12 0 1-15,-9-2-1 16,-15-9 0-16,-11-5-3 15,-19-10 1-15,-11-8-6 16,-6-1 1-16</inkml:trace>
  <inkml:trace contextRef="#ctx0" brushRef="#br0" timeOffset="163434.78">15885 11824 34 0,'-15'13'17'0,"-80"54"-20"0,59-46 31 16,-12 13-28-16,-14 3 0 16,8 6 0-16,6-4 0 15,13-2 0-15,11-8 0 16,12-7 0-16,24-1 1 15,21-3 0-15,29 3 0 16,7 6-1-16,11-3 1 16,-9-1 0-16,-8-4 0 15,-12 0-1-15,-13-4 0 0,-14 1 1 16,-15 5 0-16,-27 3 0 16,-26 0 1-1,-37 0-2-15,-32 0 1 0,-42 5-2 16,-26 0 1-16,-28 5-10 15,-8 3 1-15,12-2-2 16,29-11 0-16</inkml:trace>
  <inkml:trace contextRef="#ctx0" brushRef="#br0" timeOffset="163914.99">11247 13240 33 0,'24'-13'16'16,"86"-9"-22"-16,-38 17 30 0,56-3-26 16,65-2 0-16,81-9 0 15,62 3 0-15,48-2 4 16,27 2 0-16,15 0-2 16,-22 8 1-16,-29-3 1 15,-47 1 0-15,-39 2-7 16,-36 3 0-16,-39-14-3 15,-50-13 0-15</inkml:trace>
  <inkml:trace contextRef="#ctx0" brushRef="#br0" timeOffset="189330.79">18647 14319 22 0,'-12'-10'11'0,"-15"-4"-11"0,21 12 11 16,-3-4-8-1,-3-1 0-15,1-1 3 16,-1 0 1-16,0 0-8 0,0 0 1 15,0 3 5-15,3-1 0 16,0 1-1-16,3 2 1 16,0-2-3-16,9 0 1 15,9-3-1-15,15-3 0 16,9-2-1-16,20 0 0 16,18-3-1-16,16-3 0 0,8-2 0 15,6-3 1 1,15 1-1-16,-3-1 0 0,3 0 2 15,3-3 0-15,0 1 0 16,-11-6 0-16,-1 6 0 16,-9-1 0-16,-3 1-1 15,-6-1 1-15,-11 4-2 16,-16 1 1-16,-14 7-3 16,-18 4 1-16,-30 3-1 15,-24 0 0-15,-21 3 2 16,-8 0 1-16,-13-1 0 15,-5 1 0-15,2 2 2 16,10 1 0-16,11-1-1 16,3 0 1-16,15-2-4 15,13 0 1-15,17-6-3 16,23 3 1-16,19 3 0 16,14 0 1-16,13 5 0 15,14 10 0-15,-2 14 0 16,-13 8 1-16,-3 15 0 0,-26 17 1 15,-18 5-3-15,-39 13 1 16,-30 16-12-16,-44 2 1 16,3-47-2-16,14-29 1 15</inkml:trace>
  <inkml:trace contextRef="#ctx0" brushRef="#br0" timeOffset="199704.24">20469 12255 9 0,'-24'6'4'0,"-3"-43"1"16,21 24 4-16,-3-3-7 15,-3-3 1-15,0 1 1 16,3-4 0-16,0 4-5 15,0-3 0-15,1 8 3 16,2 5 1-16,0 8-3 16,0 13 1-16,3 21-1 15,3 27 1-15,3 48-1 16,3 41 0-16,6 65 1 16,11 44 1-16,10 45 0 0,9 32 1 15,20-5 1-15,10-14 0 16,20-23 0-16,3-35 0 15,1-36-1-15,-4-33 0 16,-9-28-5-16,-17-35 1 16,-16-32-9-16,-14-24 1 15</inkml:trace>
  <inkml:trace contextRef="#ctx0" brushRef="#br0" timeOffset="200261.59">21043 12205 11 0,'9'-32'5'0,"-6"22"5"0,0 5-3 16,-3 5-7-16,-3 0 1 16,-6 2 2-16,-3 17 0 15,-6 5-3-15,-9 28 0 0,-11 52 2 16,-19 54 0-16,-8 73 0 15,-16 62 1-15,4 51 0 16,3 11 0-16,-1 10 2 16,-2-18 0-16,5-41 2 15,1-36 0-15,5-37 0 16,10-42 0-16,5-30-8 16,7-42 1-16,-1-37-11 15,3-69 1-15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20:17:35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1163 3839 14 0,'-36'-16'7'0,"21"11"-8"0,6 5 7 15,0 3-7-15,0 10 0 16,-6 8 0-16,0 16 0 16,4 8 1-16,-4 16 1 15,0 5-2-15,3 21 1 16,3 27 0-16,3 13 0 15,3 27 0-15,6 2 1 0,3 26 0 16,3 19 0-16,9 24 0 16,-3 5 1-16,5 19-1 15,-2 5 1-15,6 5-1 16,0 3 1-16,0 3-2 16,3 15 1-16,-4 9-1 15,13 20 1-15,12 30-1 16,-4 5 1-16,4 8-1 15,3 8 1-15,-1-6 1 16,-8-12 0-16,-6-20 3 16,-10-4 0-1,-2-14 1-15,-9-10 1 0,3-14-1 16,-9-31 0-16,6-32-3 16,3-24 0-16,-1-26-7 15,-2-35 1-15,-3-16-8 16,-3-10 1-16,0-3-1 15,-9-21 0-15</inkml:trace>
  <inkml:trace contextRef="#ctx0" brushRef="#br0" timeOffset="34501.1599">2502 3937 13 0,'-3'-8'6'0,"6"11"-6"0,-3 2 7 0,-3 6-5 15,-6 7 1-15,-6 14 0 16,-3 15 1-16,1 20-5 15,-10 31 1-15,-6 29 3 16,3 18 1-16,9 16-1 16,4-10 0-16,11-5 1 15,9-3 0-15,8-6 1 16,1-4 0-16,3-1-1 16,-6 0 0-1,-18 90-9 1,-15-5 0-16,-2-24-4 15,-31-50 0-15</inkml:trace>
  <inkml:trace contextRef="#ctx0" brushRef="#br0" timeOffset="36407.84">2163 7326 21 0,'-15'-34'10'0,"12"13"-10"15,3 15 11-15,0 12-11 0,0 7 0 16,3 16-2-16,3 16 1 16,-6 19 1-16,9 36 0 15,-3 24 0-15,6 46 0 16,5 23 0-16,13 24 1 15,0 18 1-15,3 14 1 16,-4 5 1-16,-2-8 1 16,-3 5-1-16,3-10 0 15,-3 3 0-15,-6-17 0 16,-4-7-2-16,4-24 0 0,-6-32-4 16,6-35 1-16,-3-28-1 15,0-22 0 1,0-21 1-16,-6-15 1 0,0-14 2 15,-1-13 1-15,1-27 1 16,0-26 1-16,-6-26-1 16,0-27 1-16,-6-24-3 15,0-32 0-15,-3-26-2 16,-6-26 0-16,-5-14-1 16,-4-10 1-16,0-13 0 15,3-1 0-15,-3 1 0 16,0 12 0-16,7 9 1 15,-4 13 0-15,-6 13-1 16,6 16 1-16,-6 13-1 16,6 22 0-16,3 15-1 15,4 14 1-15,5 15-2 16,-3 11 1-16,9 18-2 0,0 22 1 16,3 26-1-16,3 24 1 15,3 27-1-15,-1 47 1 16,1 34 1-16,-3 53 1 15,-6 35 0-15,0 37 1 16,0 16 0-16,-6-3 1 16,6 2 0-16,6-7 0 15,-3-6-1-15,3-18 0 16,-3-8 0-16,3-13 0 0,-6-24 0 16,3-21 0-16,0-22-1 15,0-36 0-15,3-25 0 16,3-39 0-1,-9-37 0-15,9-42 1 0,-9-64-1 16,-6-68 1-16,-3-51-2 16,6-21 1-16,-3-11 1 15,3 6 0-15,3 18 0 16,3 26 1-16,-3 41 0 16,-3 31 0-16,-3 24 0 15,0 31 1-15,-3 25-4 16,-3 36 1-16,-17 48-4 15,-10 75 0-15,-9 105-7 16,-8 140 0-16,-13 111-3 16,4 1 1-16</inkml:trace>
  <inkml:trace contextRef="#ctx0" brushRef="#br0" timeOffset="79450.26">11994 10919 15 0,'6'-26'7'0,"24"10"-10"0,-15 11 7 0,3 5-5 16,6 0 1-16,2 2-1 15,10 1 0-15,0 2 0 16,3 1 1-16,-1 2-1 16,10 2 0-16,2 1 1 15,4 2 0 1,3-2 0-16,5-1 1 0,-2 1 0 15,8-3 1-15,6 2 0 16,1 1 1-16,2-1-1 16,7 1 0-16,-1 2-1 15,9 3 1-15,-2-5-1 16,5-1 0-16,0 1-1 16,6-1 0-16,3 1 0 15,-2 0 0-15,2-4 0 16,0 1 0-16,9-2 0 0,-3-1 0 15,0-2 1-15,-5-3 0 16,8 0 0-16,-6-3 0 16,3 0 0-16,0-5 0 15,6 0 0-15,-6 3 0 16,9 3-1-16,0-6 1 16,3 2-1-16,-2 1 1 15,2-3-1-15,3-2 0 16,0 2 0-16,-3-3 0 15,-3 0 0-15,0-2 0 16,3 3 0-16,-6-1 0 0,0-2 0 16,3 0 1-16,3-1-1 15,3 1 1-15,-6 0-1 16,9 0 1-16,0 5-1 16,0 2 0-16,12 1 0 15,0 5 0-15,3 0 0 16,-3-3 0-16,3 3-1 15,-4 0 1-15,-5 3-1 16,6 0 1-16,-3-1 0 16,-6 1 1-16,6 0-2 15,0 2 1-15,0 0 0 16,-3 1 1-16,9-1-1 16,3 0 0-16,-6 0 0 15,14 1 0-15,1 2 0 16,3-3 0-16,3-2 0 15,2 2 0-15,7-5-1 0,-18-3 1 16,0-5 0-16,-39 3 0 16,27-8 0-16,-18-3 0 15,-18 3-3-15,-15 2 0 16,-15 8-2-16,-14 6 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4T19:31:43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1350 4657 3 0,'0'-3'1'0,"15"-2"-2"0,-9 2 1 16</inkml:trace>
  <inkml:trace contextRef="#ctx0" brushRef="#br0" timeOffset="179.5068">1448 4591 6 0,'9'-11'3'0,"18"-10"2"0,-12 10 5 0,9-5-7 15,9-8 1 1,2-5 1-16,16-2 0 0,14-4-7 15,-23 11 1-15,44-13 4 16,-2 0 0-16,-1 0-2 16,0 6 0-16,-5-6-5 15,-4 13 0-15,-2-3-2 16,-25 1 1-16</inkml:trace>
  <inkml:trace contextRef="#ctx0" brushRef="#br0" timeOffset="2657.5779">2993 4696 21 0,'-18'-21'10'0,"63"21"-9"15,-18 0 11-15,29 0-13 0,31 8 1 16,38-5-3-16,41 5 0 16,31 5-1-16,38-5 1 15</inkml:trace>
  <inkml:trace contextRef="#ctx0" brushRef="#br0" timeOffset="4984.9634">1651 6824 19 0,'32'-56'9'0,"88"-29"-11"0,-73 54 10 15,13-14-12 1,8-19 1-16,16-15-5 0,11 2 0 15</inkml:trace>
  <inkml:trace contextRef="#ctx0" brushRef="#br0" timeOffset="13932.5418">1264 10702 22 0,'-42'-5'11'0,"33"-3"-9"0,9 0 12 0,0-2-14 16,9-9 1-16,15-7-1 15,18-9 0-15,17-7-1 16,10-6 1-16,14-5 0 16,9-7 0-16,9-4-2 15,10-5 1-15,8 0-5 16,12 6 1-16</inkml:trace>
  <inkml:trace contextRef="#ctx0" brushRef="#br0" timeOffset="22491.7169">1484 12846 13 0,'-3'-11'6'0,"45"-8"-7"0,-30 9 7 0,9-6-5 16,5-3 1-16,1-10 3 15,9-10 1-15,11-9-4 16,10-13 0-16,14-16 5 16,19-5 0-16,14-10-2 15,27-6 1-15,-6 0-8 16,12 11 1-16,21 2-8 15,-25 8 1-15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4T19:32:26.5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4172 6363 19 0,'-15'-24'9'0,"12"35"-10"0,3-11 10 16,0 3-10-16,-3 5 1 15,0 2 0-15,0 11 0 0,-3 0 1 16,-3 17 1-16,-3 9 1 15,0 27 0-15,1 21 0 16,-10 25 1-16,3 17-1 16,6 6 1-16,3-19-2 15,3-7 0-15,3-17-3 16,0-7 1-16,3-14-8 16,0-20 1-16</inkml:trace>
  <inkml:trace contextRef="#ctx0" brushRef="#br0" timeOffset="795.1758">4163 6271 0 0,'15'-16'0'0</inkml:trace>
  <inkml:trace contextRef="#ctx0" brushRef="#br0" timeOffset="1934.3242">4473 6157 21 0,'23'2'10'0,"46"-20"-8"16,-45 10 11-16,2-3-13 15,16 4 1-15,9-1 0 16,-1 0 0-16,4-3-1 15,14 0 1-15,7 4 1 16,14-1 0-16,3 0 0 16,10-8 0-16,5 5 0 0,12-2 1 15,12 2-1-15,9 1 0 16,2 5-1-16,16-3 0 16,-3 2 0-16,3-2 0 15,5 3-1-15,1 2 1 16,-3 1 0-1,0 7 0-15,5-5 0 0,4 0 1 16,-3 3-1-16,-7-1 0 0,-2 1 0 16,-6 5 0-16,6-3-1 15,-9-5 1-15,-4 3 0 16,7 2 0-16,-12-2 0 16,-3-3 0-16,-6 2 0 15,-6-2 0-15,-15-2-1 16,0 2 1-16,-11 0 0 15,-10 2 0-15,-6 6-1 16,-5-2 1-16,-4 7-2 16,-12 8 1-16,-8 3-1 15,-9-3 0-15,-1 11 0 16,-5 7 1-16,0 12-1 16,-7 12 1-16,4 3 0 15,0-2 0-15,0-1 0 16,-1 4 1-16,7-4 0 15,6 1 0-15,-4-6 0 16,1 3 0-16,0 2 0 0,-4-10 0 16,1 5 0-16,-3 6 0 15,-4-6-1-15,-2 3 1 16,-6-6 0-16,-6-10 1 16,-6-8-1-16,-3-2 1 15,-1-9-1-15,-2-5 1 16,-3 1 0-16,0-7 1 15,0-1-2-15,0-1 0 16,-3 0 0-16,0-2 0 16,-3-3-1-16,0 0 1 0,0-3-1 15,3 0 0-15,-3 0 0 16,3 1 1-16,-3-1-1 16,-3-2 1-16,-3-1-1 15,-6 4 0-15,-6 2-1 16,-8 2 1-16,-10-2 0 15,-3 0 0-15,-14 0-1 16,-4-3 1-16,-8 3 0 16,-16-3 0-16,-5 3 0 15,-12 0 0-15,-10-2 0 16,-11-4 0-16,-9 4 0 16,-8-9 0-16,-7 3 0 15,-9-5 0-15,-12-1-1 16,0 4 1-16,7-4 0 15,-16 4 0-15,6 4-1 16,1-2 1-16,-4 0 0 16,6 0 0-16,-2 0-1 15,5 0 1-15,-9-2 0 0,9 2 0 32,-95-3-1-32,39-2 1 15,15 0 0-15,20-1 0 16,13-2 0-16,5 3 1 15,15-6-1-15,-3 4 0 16,21-7 0-16,-9 6 0 0,12 0 0 16,-6-2 0-16,9 7-1 15,-3 1 1-15,3-1 0 16,6 0 0-16,9 3-1 16,6 0 1-16,9-2 0 15,5 2 0-15,7-3-3 16,12 3 0-16,2 5-5 15,4-2 1-15,8 7-7 16,15-15 0-16</inkml:trace>
  <inkml:trace contextRef="#ctx0" brushRef="#br0" timeOffset="3015.6414">1222 6750 26 0,'-6'0'13'0,"12"13"-15"0,-6-3 13 0,6 14-12 16,-6 11 1-16,3 10 0 15,3 7 0-15,-3 12 0 16,3 2 1-16,3 0 0 16,0-8 1-16,-3-7 0 15,3-12 1-15,-6-7 1 16,3-11 1-16,-6-7-1 16,-6-12 1-16,3-15-2 15,-12-6 1-15,6-12-2 16,0-9 0-16,3-8-2 15,3-5 1-15,3 1-2 16,0-9 1-16,0 0-1 16,9 3 1-16,9-1-2 0,6 12 1 15,-4-9-1 1,10 6 0-16,-9 5 1 0,3 8 0 16,6 5-1-16,-13 8 0 15,10 3-1-15,-9 11 1 16,6 7 0-16,0 6 0 15,-3 2 0-15,-1 13 0 16,-2 1 1-16,-9-3 0 16,0 5 1-16,-9 3 0 15,-9 2 1-15,-6-2 0 16,-5 3-2-16,-1 2 1 0,0 2-2 16,-9-2 0-16,3 1-6 15,0-9 1-15</inkml:trace>
  <inkml:trace contextRef="#ctx0" brushRef="#br0" timeOffset="3315.8836">1978 6596 30 0,'-6'19'15'0,"27"26"-18"16,-18-22 27-16,3 17-26 16,3 13 1-16,-9 10 0 0,0 6 0 15,-9 3 1-15,3 2 1 16,3-11-1-16,-6-7 0 15,-6-11-1-15,6-8 0 16,-6-8-7-16,4-18 1 16</inkml:trace>
  <inkml:trace contextRef="#ctx0" brushRef="#br0" timeOffset="3543.0836">1356 6609 44 0,'0'-5'22'0,"42"-19"-34"16,-24 19 41-16,17-3-35 16,13 0 1-16,9-3-5 15,11-2 1-15,0 3 7 16,7-4 1-16,-1 1-9 15,4-3 0-15</inkml:trace>
  <inkml:trace contextRef="#ctx0" brushRef="#br0" timeOffset="3722.5999">2398 6580 37 0,'-18'48'18'0,"21"81"-28"0,-3-84 39 16,0 16-32-16,6 3 0 16,-3-1-6-16,-3 9 0 15,-3-6 6-15,-3-13 0 16</inkml:trace>
  <inkml:trace contextRef="#ctx0" brushRef="#br0" timeOffset="3906.6579">2139 6578 52 0,'-3'-51'26'0,"30"-4"-44"16,-9 36 53-16,14-5-41 16,10-5 1-16,12 3-12 15,8 2 0-15,-8 3 16 16,-7 0 1-16</inkml:trace>
  <inkml:trace contextRef="#ctx0" brushRef="#br0" timeOffset="4070.3518">2181 6890 34 0,'-3'5'17'0,"56"-10"-21"0,-26-1 30 15,15-7-31-15,20-8 1 16,10 0-14-16,17-6 0 16</inkml:trace>
  <inkml:trace contextRef="#ctx0" brushRef="#br0" timeOffset="4232.3904">2198 7189 56 0,'-71'24'28'0,"65"-1"-47"0,12-20 54 0,12 0-51 15,27-6 1-15,44-23-10 16,12-30 0-16</inkml:trace>
  <inkml:trace contextRef="#ctx0" brushRef="#br0" timeOffset="4952.3145">5181 6165 34 0,'-9'-3'17'0,"15"11"-27"0,-6 5 27 16,0 8-18-16,0 24 1 16,-9 11 3-16,0 15 0 15,-12 27-2-15,-6 24 1 0,-8 2 0 16,8 1 1-16,6-6 0 15,9-11 0-15,6-20-7 16,12-17 1-16,12-18-7 16,0-24 0-16</inkml:trace>
  <inkml:trace contextRef="#ctx0" brushRef="#br0" timeOffset="5327.8816">6425 6101 25 0,'3'-18'12'0,"3"26"-14"0,-3-6 17 16,0 12-15-16,-3 7 1 16,0 16 4-16,-6 26 1 15,-12 22-5-15,-6 31 0 0,4 33 4 16,-4 4 0-16,12 0-3 15,6-12 1-15,6-17-11 16,24-26 1-16,0-32-4 16,-4-42 1-16</inkml:trace>
  <inkml:trace contextRef="#ctx0" brushRef="#br0" timeOffset="6846.1634">5845 6464 26 0,'-45'29'13'0,"-14"21"-10"0,47-47 14 16,0-1-17-16,6-7 1 16,3-5-1-16,3-17 1 15,3-23-2-15,21-14 1 16,8-10 0-16,16-18 1 15,14-6-1-15,16 0 0 16,2 8 0-16,-2 8 0 16,5 2-7-16,0 4 1 0,7 2-2 15,-7 2 1-15</inkml:trace>
  <inkml:trace contextRef="#ctx0" brushRef="#br0" timeOffset="7369.9923">7226 5231 26 0,'-27'32'13'0,"-18"50"-19"0,39-53 25 15,1 10-19-15,2-4 0 16,3-3-1-16,5 2 1 16,1-10-1-16,6-14 1 15,0-7 0-15,0-11 1 16,0-21-1-16,-3-13 1 15,3-14-1-15,6 0 1 16,3-10 0-16,2-2 0 16,4-9-1-16,3 8 0 0,-3 5-1 15,0 9 1-15,-7 2 0 16,1 19 0-16,-3 2 1 16,-3 8 0-16,0 3 0 15,-3 8 0-15,0 10 0 16,3-5 1-16,-1 16-2 15,7 3 1-15,6 7 0 16,-3 9 0-16,9 10 0 16,-1 5 0-16,1-2-1 15,-3 7 0-15,-3-4-6 16,-12 4 1-16,-13 3-3 16,-7-2 0-16</inkml:trace>
  <inkml:trace contextRef="#ctx0" brushRef="#br0" timeOffset="7540.8932">7187 5440 32 0,'-27'-8'16'0,"18"-3"-25"0,15 3 31 16,9-5-22 0,3 3 0-16,24-12 0 0,14-9 0 15,16 2-6-15,8-6 0 16,-2-12-2-16,-10-4 1 15</inkml:trace>
  <inkml:trace contextRef="#ctx0" brushRef="#br0" timeOffset="7866.8106">8321 4625 33 0,'-18'-11'16'15,"-2"6"-27"-15,11 10 33 0,-3 3-23 16,-9 8 1-16,0 5-2 16,-12 3 1-16,-11 0 1 15,2 5 1-15,-3 8 0 16,-2-3 1-16,8 1 0 15,6 2 0-15,12 0 0 16,10 3 0-16,11-1 0 0,11-2 1 31,46-2-7-15,5-17 1-16,13-15-6 0,-1-16 1 16</inkml:trace>
  <inkml:trace contextRef="#ctx0" brushRef="#br0" timeOffset="8241.0153">9056 4498 27 0,'-29'3'13'0,"2"-6"-15"16,18-2 19-16,-3 5-19 16,-6 0 1-16,0 5-2 15,0 3 0-15,1 2 4 16,-7 6 0-16,3 8-1 15,-3 5 1-15,0 8 1 16,-2-2 0-16,2 10 1 16,6 5 1-16,9 3-1 15,9-3 1-15,9-2-6 0,12-14 1 16,11-10-7 0,13-16 0-16</inkml:trace>
  <inkml:trace contextRef="#ctx0" brushRef="#br0" timeOffset="8679.9095">9431 4442 31 0,'-29'14'15'0,"2"25"-20"15,24-23 24-15,-3 8-20 16,3 5 1-16,3 5-3 0,3-2 1 16,3-5 2-16,3 2 0 15,0-3-3-15,-3-2 1 16,-3-3-3-16,-3-5 0 15,-3-8-1-15,-9-8 0 16</inkml:trace>
  <inkml:trace contextRef="#ctx0" brushRef="#br0" timeOffset="8814.4112">9348 4384 25 0,'27'-37'12'0,"56"-8"-14"0,-62 29 24 0,15-8-23 15,17-5 1-15,10 3-14 16,5 5 1-16</inkml:trace>
  <inkml:trace contextRef="#ctx0" brushRef="#br0" timeOffset="9009.165">9354 4659 37 0,'-6'11'18'0,"30"2"-22"15,-9-13 32-15,15-8-30 16,5 0 1-16,16-10-10 0,8-1 0 16,7-7 7-16,-10-1 1 15</inkml:trace>
  <inkml:trace contextRef="#ctx0" brushRef="#br0" timeOffset="9204.6939">9205 5067 29 0,'-15'0'14'0,"48"0"-16"0,-12-13 23 0,18-6-25 15,23-15 1-15,19-17-6 16,14 1 0-16,12-11 7 16,9-18 1-16</inkml:trace>
  <inkml:trace contextRef="#ctx0" brushRef="#br0" timeOffset="9470.6868">10336 4254 28 0,'21'-39'14'0,"-21"26"-17"15,-3 10 27-15,-3 3-26 16,-9 8 0-16,-8 8-1 15,-19 8 1-15,-12 13 3 16,-8 2 1-16,-1 12-2 16,7-6 1-16,8-11 1 15,18 0 0-15,15-5 0 16,15-2 1-16,15-6-1 16,15 0 0-16,15-8-2 0,2 1 1 15,4-4-2-15,3 6 1 16,-10-8 0-16,-8 0 0 15,-12 5 0-15,-12-2 0 16,-15 2-1-16,-3-2 1 16,-6-1-5-16,-9 1 0 15,-3 2-4-15,-3-5 1 16</inkml:trace>
  <inkml:trace contextRef="#ctx0" brushRef="#br0" timeOffset="9771.2627">10839 4162 26 0,'90'-50'13'0,"-43"-6"-11"16,-35 51 20-16,0-3-24 15,-3 8 0-15,-12 10-2 16,-9 1 0-16,-6 8 4 16,-5 4 1-1,-4 4-3-15,3-3 1 0,9-1 1 16,9-1 1-16,12-1 1 15,3-3 1-15,9 1-1 16,3 5 1-16,-3-3 0 16,-7 11 0-16,-11-1-1 15,-11 14 0-15,-19 3-1 16,-12-1 1-16,-3-4-2 16,-2-3 1-16,-1-6-4 15,9-8 1-15,10-7-8 0,11-6 1 16</inkml:trace>
  <inkml:trace contextRef="#ctx0" brushRef="#br0" timeOffset="11529.3399">11691 3842 23 0,'18'-32'11'0,"11"32"-11"0,-17 0 12 0,3 0-14 16,-3 16 1-16,0 13 0 16,-3 21 1-16,-6 19 1 15,-3 0 1-15,0 2-1 16,-3-5 1-16,6 1 1 15,0-9 1-15,-3-19 1 16,3-2 0-16,-3-21 0 16,3-13 0-16,0-14-1 15,3-18 0-15,6-16-2 16,2-16 0-16,13-21-3 16,12 0 0-16,9-8-2 15,2 3 1-15,-2 8 0 0,-9 13 0 16,-10 13-1-1,-11 18 1-15,-18 14 1 0,-9 13 0 16,-15 16 1-16,-8 5 1 16,-4 14-1-16,3-6 0 15,3 8 0-15,7 0 1 16,5 3 0-16,3-3 0 16,6 11-1-16,9-1 0 15,6 1 0-15,6 2 1 16,9-7-1-16,2-3 1 0,7-1-1 15,0 4 0-15,3-6-2 16,2-3 1-16,4-4-2 16,-3-1 1-16,-6-5 0 15,-7-3 0-15,-5 3 0 16,-6-6 1-16,-9 6-1 16,-18 3 1-16,-9-3-2 15,-14 5 1-15,-13 10-6 16,1-7 1-16</inkml:trace>
  <inkml:trace contextRef="#ctx0" brushRef="#br0" timeOffset="11936.8928">12649 3918 29 0,'0'-10'14'0,"9"13"-20"0,-9 2 26 0,-3 8-19 16,-3 6 1 0,-3 15 2-16,-3 0 0 0,-3 6-5 15,1 5 1-15,-1-5 0 16,3-3 1-16,3-5-4 15,3-1 1-15,3-10-7 16,6-7 0-16</inkml:trace>
  <inkml:trace contextRef="#ctx0" brushRef="#br0" timeOffset="12132.3414">13063 3834 37 0,'0'0'18'0,"12"45"-26"0,-9-24 33 15,3 11-25-15,0 10 1 16,0 3-11-16,-3 8 1 16,0-8 4-16,-6-11 1 15</inkml:trace>
  <inkml:trace contextRef="#ctx0" brushRef="#br0" timeOffset="12519.3072">12625 4051 30 0,'-29'-45'15'16,"29"5"-21"-16,6 32 24 0,11-2-19 16,16-6 0-16,12-3-1 15,17-2 1-15,16 0 1 16,14-3 1-16,9-5-2 15,9 5 0-15,-9 3 0 16,-2 5 1-16,-10 0 0 16,-12-2 0-16,-14 10 0 15,-12 5 1-15,-16 3-1 16,-14 5 1-16,-12 11 0 16,-9 0 0-16,-6 3-1 15,-3 7 1-15,3-5-1 16,6 3 1-16,12-3-1 15,12 3 0-15,18-8 0 0,14 2 0 16,4 9-1-16,-1-6 1 16,-2 6 1-16,-16-4 0 15,-20 4 0-15,-24 2 1 16,-27 5 0-16,-29 3 0 16,-21-2-1-16,-13-3 0 15,-14 5-9-15,-6-6 1 16</inkml:trace>
  <inkml:trace contextRef="#ctx0" brushRef="#br0" timeOffset="14770.6351">4874 8239 33 0,'-15'-18'16'0,"7"-1"-18"15,8 14 17-15,0 7-17 16,-6 9 0-16,3 5 0 16,-9 10 1-16,3 17 1 0,-3-4 1 15,-9 14-1-15,3 11 1 16,9 10 1-16,-3-5 1 16,6-11-1-16,0-8 0 15,3-8 2-15,0-4 0 16,-2-17-1-16,-4-13 1 15,0-14-1-15,-9-12 0 16,0-14 0-16,-6-13 0 16,9-8-2-16,9-10 0 15,12-11-3-15,9-3 1 0,9 3-1 16,3 2 0-16,8 9 0 16,4 2 0-16,-3 5 0 15,0 9 0-15,-7 10 0 16,-2 8 1-16,-12 15-1 15,-6 17 1-15,-6 2-1 16,-6 17 1-16,0 7 0 16,0 0 0-16,0 8 0 15,0 5 0-15,-3 0 1 16,0-5 0-16,-3 3 0 16,-6-3 1-16,0-5-1 15,4 2 1-15,-10-7 1 16,3-3 0-16,6-3-2 15,3-3 1-15,6-4 0 16,15-4 1-16,6-2 0 16,6-5 1-16,11-3-1 15,19-3 0-15,8 0 0 0,7 1 0 16,5 2-1 0,-20 0 0-16,-4 0-4 0,-8 0 1 15,-3 0-10-15,-9 2 1 16</inkml:trace>
  <inkml:trace contextRef="#ctx0" brushRef="#br0" timeOffset="15356.2587">5505 8334 26 0,'-17'3'13'0,"11"37"-13"16,6-24 12-16,6 5-13 15,2 0 1-15,13 5 0 16,0-2 1-16,0 0 1 15,0-3 0-15,-3-8 2 16,0-2 0-16,-4-8 1 16,-2-9 1-16,3-2-1 15,0-5 1-15,-3-8-3 16,3 0 0-16,0-3-2 16,0 3 0-16,5 0-3 15,-5 2 0-15,3 1-2 0,0 7 0 16,-6 3 0-16,3 5 1 15,0 6 1-15,-6 5 0 16,3 0 3-16,2 5 1 16,4 3 1-16,6 0 0 15,12 0 1-15,-3-6 0 16,2 1 0-16,4-6 0 0,3-2 0 16,-4-6 0-16,-2-7-1 15,-3-6 1-15,-6 0 0 16,-7-5 0-16,-5-3-3 15,-3-5 1-15,-6 0-4 16,-3 2 0 0,-3 4-13-1,6-4 0-15,6 3-1 16,6 0 0-16</inkml:trace>
  <inkml:trace contextRef="#ctx0" brushRef="#br0" timeOffset="15732.1544">7220 8133 42 0,'3'11'21'0,"-3"44"-33"0,0-28 41 0,-6 13-29 16,-3 7 0-16,-6 6 0 15,3 5 1-15,0 3-1 16,0 5 0-16,3-7 0 16,1-12 1-16,-1-7-4 15,3-14 1-15,-6-10-9 16,-6-13 1-16</inkml:trace>
  <inkml:trace contextRef="#ctx0" brushRef="#br0" timeOffset="15902.1724">7154 8041 47 0,'39'-16'23'0,"47"-24"-34"16,-50 35 41-16,15-3-38 0,11 3 1 15,4 2-15-15,-7 3 0 16</inkml:trace>
  <inkml:trace contextRef="#ctx0" brushRef="#br0" timeOffset="16078.116">7145 8445 45 0,'-11'-2'22'0,"28"18"-33"0,-2-19 38 0,12-2-30 15,24-6 0-15,14-7-6 16,10-3 0-16,2-1 4 16,-6-1 1-16</inkml:trace>
  <inkml:trace contextRef="#ctx0" brushRef="#br0" timeOffset="16304.9729">7009 8871 60 0,'14'14'30'0,"67"-12"-43"15,-37-7 60-15,49-6-51 16,32-7 0-16,27-6-25 16,17-16 0-16,-26-23 30 0,-27-3 0 15</inkml:trace>
  <inkml:trace contextRef="#ctx0" brushRef="#br0" timeOffset="22323.3593">2812 5022 20 0,'-9'-19'10'0,"15"3"-11"16,-6 8 10-16,3 1-9 16,3 4 1-16,-3-5 0 15,2 3 1-15,1-1-2 0,-3 1 1 16,3 2 0-16,3 3 1 15,3 3-1-15,6 0 1 16,6-1-2-16,3 4 1 16,2-1 0-16,4-5 0 15,3 0 0-15,6 3 0 16,2 2 0-16,4-5 1 16,5 0-1-16,10 0 1 0,-9 0 0 15,11-8 0-15,3 3-1 16,4-1 0-16,5 4 0 15,7-6 0-15,-10 2 0 16,21-4 0-16,6 2 0 16,7-3 0-16,17-5-1 15,12-2 1-15,5-6 0 16,16 3 0-16,6-3 0 16,-12 6 1-16,3-1 0 15,-19 1 0-15,-11-1-1 16,-20 6 1-16,-16 5-1 15,-21 5 0-15,-11 3-4 16,-15-2 1-16,-10 4-9 16,-11-4 0-16</inkml:trace>
  <inkml:trace contextRef="#ctx0" brushRef="#br0" timeOffset="23378.5371">15676 4159 21 0,'9'-18'10'0,"12"-11"-10"16,-15 21 11-16,-3 0-11 16,0-8 1-16,-3-5 0 15,0 5 1-15,0-5-2 16,0 7 0-16,-3 4 1 16,0-6 1-16,-3 8-1 15,0 8 0-15,-3 8-1 0,-3 13 0 16,0 3 0-16,-5 8 1 15,2 7-1 1,0 4 0-16,3-4 1 16,3 6 1-16,3-2 0 0,9-6 1 15,12-5-1-15,15-9 1 16,14-7 0-16,4-11 0 16,8-10 0-16,1-16 0 15,-3-3-2-15,-4-10 1 16,-8-9-1-16,-15-9 0 0,-15-1 0 15,-12 8 0-15,-15 5-2 16,-15 11 1-16,-15 10-1 16,-14 11 1-16,-7 14-4 15,-2 15 1-15,-1 0-7 16,4 6 1-16,11 2-1 16,19-8 0-16</inkml:trace>
  <inkml:trace contextRef="#ctx0" brushRef="#br0" timeOffset="23854.8881">16319 4223 33 0,'6'8'16'0,"12"55"-22"15,-12-44 34-15,3 5-27 0,0 5 1 16,0 0-2-16,-3 2 0 16,-3-9 0-16,0-6 0 15,0-9 1-15,-3-14 1 16,0-12-1-16,3-7 0 16,3-12 0-16,8-14 1 15,4-7-2-15,9-12 1 16,12 5-2-16,11-3 1 15,-2 13-2-15,-6 6 1 16,-4 13-1-16,-11 8 0 0,-9 3-1 16,-6 10 1-16,-15 5 0 15,-15 11 0-15,-12 8 2 16,-5 5 0-16,2 11 1 16,6 0 0-16,3 13 1 15,9-5 1-15,7 7 0 16,5-4 0-16,8-3-2 15,16 5 1-15,15-3-2 16,9-2 1-16,2-3-1 16,10 3 0-16,-4-3-6 15,7-11 0-15,8-10-5 16,-11-24 1-16</inkml:trace>
  <inkml:trace contextRef="#ctx0" brushRef="#br0" timeOffset="24291.5274">17897 4109 36 0,'-12'42'18'0,"-6"38"-24"16,18-59 32-16,0 11-26 16,0 5 1-16,0-3-8 15,3 0 1-15,-3-10 3 16,0-8 0-16,-3-11-6 15,3-20 0-15</inkml:trace>
  <inkml:trace contextRef="#ctx0" brushRef="#br0" timeOffset="24441.7258">18025 3786 33 0,'12'-24'16'0,"32"6"-25"16,-26 15 32-16,9-5-23 0,18 0 0 15,8 3-4-15,7 2 1 16,2 3-3-16,-14-2 0 0</inkml:trace>
  <inkml:trace contextRef="#ctx0" brushRef="#br0" timeOffset="24611.8176">17864 4151 36 0,'-18'11'18'0,"54"-8"-24"16,-15-6 32-16,23 0-32 15,25 1 0-15,17-1-12 16,9-10 0-16</inkml:trace>
  <inkml:trace contextRef="#ctx0" brushRef="#br0" timeOffset="24829.4612">17825 4591 40 0,'6'7'20'0,"72"7"-26"0,-43-17 35 15,22 0-29-15,20 3 1 16,13-5-12-16,17 0 1 16,-3-14 4-16,-12-12 1 0</inkml:trace>
  <inkml:trace contextRef="#ctx0" brushRef="#br0" timeOffset="25056.6064">18739 4159 37 0,'84'19'18'0,"47"26"-25"15,-93-37 31-15,22 13-28 16,-4 3 1-16,4 2-7 15,-7 1 1-15,-8-12 6 16,-15 1 1-16</inkml:trace>
  <inkml:trace contextRef="#ctx0" brushRef="#br0" timeOffset="25267.3526">19096 4090 45 0,'-38'19'22'0,"-34"87"-30"0,48-74 44 16,-2 13-36-16,-1 7 0 0,6-1-13 16,3-1 0-16,6-8 7 15,9-13 1-15</inkml:trace>
  <inkml:trace contextRef="#ctx0" brushRef="#br0" timeOffset="25672.3581">19483 4297 36 0,'24'-11'18'0,"18"22"-22"0,-30-9 29 15,12-2-28 1,5-2 1-16,4-3-5 0,9-9 0 16,5-7 8-16,1-5 0 15,3-11-4-15,-7-3 0 16,1 0 2-16,-12 6 1 15,-10 5 3-15,-8 5 0 16,-6 8 0-16,-12 5 0 16,-18 14-1-16,-17 13 1 15,-10 10-1-15,-17 9 0 16,2 5-1-16,1-3 0 0,8 5 0 16,12 6 0-16,16-11-1 15,11 2 0-15,12-4-7 16,9-4 0-16,17-9-3 15,10-14 1-15</inkml:trace>
  <inkml:trace contextRef="#ctx0" brushRef="#br0" timeOffset="25957.5585">20495 4080 34 0,'-6'-8'17'0,"-20"26"-24"0,14-12 31 32,-39 31-23-32,1-3 1 15,-7 3 0-15,6 6 1 16,13-4-4-16,11-2 0 15,12 0 1-15,18-2 1 16,12-9-8 0,12-5 0-16,11-15-3 0,4-17 1 15</inkml:trace>
  <inkml:trace contextRef="#ctx0" brushRef="#br0" timeOffset="26271.9601">20677 4247 31 0,'-12'0'15'0,"-3"29"-18"16,12-29 27-16,-3 8-23 15,0 7 0-15,3 7 1 16,0 1 0-16,6 1-2 16,6 3 1-16,3 4 1 15,9-12 1-15,12-3-1 16,8-6 0-16,4-10 0 15,-6-15 1-15,8-4-2 16,4-10 1-16,-6 2-3 16,-4-4 1-16,1-4-4 15,-9 12 1-15,-7 1-2 16,-8 12 0-16,-9 10 0 16,-9 5 0-16,-3 6-4 0,-9-3 0 15,-3 0 1-15,1-6 1 16</inkml:trace>
  <inkml:trace contextRef="#ctx0" brushRef="#br0" timeOffset="26452.4458">21600 3728 28 0,'9'-11'14'0,"-6"35"-19"0,-3-13 28 0,-9 15-21 16,-6 9 1-16,-9 23-1 15,-3 16 1-15,0 0-7 16,-5 8 0-16,-4-5-3 16,-3-8 0-16</inkml:trace>
  <inkml:trace contextRef="#ctx0" brushRef="#br0" timeOffset="26827.0858">21207 4358 38 0,'3'-59'19'0,"21"30"-24"15,-16 19 32-15,1-3-30 16,6-9 0-16,6 4-9 15,6-1 0-15,3 1 13 16,5-1 1-16,10 1-7 16,-3-6 1-16,-1 3 2 15,7-3 0-15,6 3 5 16,-4 5 0-16,1 3-1 16,-4 5 1-16,-2 2-2 0,-6 9 1 15,-6 5-2-15,-7 8 0 16,-8 8 1-16,-6 0 0 15,-9 13 2-15,-6 0 1 16,0 8 0-16,0 8 0 16,6-1 0-16,12-1 1 15,3-9-1-15,3-8 0 16,5-15 0-16,1-19 0 16,6-11-1-16,3-20 0 0,-4 2-1 15,-2-8 1-15,-9-8-4 16,-12 0 0-16,-12 5-6 15,-15 13 1-15,-9 9-3 16,-14 7 0-16,-19 9-5 16,-8 2 1-16</inkml:trace>
  <inkml:trace contextRef="#ctx0" brushRef="#br0" timeOffset="27366.5569">22933 4292 24 0,'-12'0'12'0,"6"0"-15"0,3 0 18 0,-6 0-14 16,3 10 0-16,1 3 4 16,2 3 1-16,3 5-6 15,3 3 1-15,2 11 4 16,4-4 0-16,3-2 0 16,0-5 0-16,-3-8-1 15,-3-11 1-15,3-5-2 16,-3-15 1-16,0-7-2 15,0-1 1-15,3-7-5 16,0-4 1-16,-3 5-4 16,-6-3 0-16,-3 3-2 15,-3 3 1-15,-3 7-5 16,-3 9 0-16,0-4 1 16,0 4 0-16</inkml:trace>
  <inkml:trace contextRef="#ctx0" brushRef="#br0" timeOffset="27729.6843">23344 4495 41 0,'-36'29'20'0,"12"16"-30"0,21-37 42 0,0 0-33 15,3-2 1-15,6 1 0 16,9-7 0-16,9-5 0 16,6-11 0-16,6-13 1 15,2 0 0-15,1-3 0 16,-6 1 0-16,-4 4 1 16,-8 6 0-16,-3 5-1 15,-9 5 1-15,-3 6-2 16,0 3 1-16,0 2-1 15,-3 0 1-15,3 0 0 16,0-6 0-16,3 4 0 16,0-6 0-16,0-6-6 15,0-1 0-15,0-15-7 16,-4-7 0-16</inkml:trace>
  <inkml:trace contextRef="#ctx0" brushRef="#br0" timeOffset="28629.7525">23838 4516 20 0,'15'-10'10'0,"-6"20"-17"15,-6-10 7-15,-6 3 5 16,-3 5 0-16,-3 5 7 16,-3-5 0-16,0 8-13 15,0 5 0-15,3-5 9 0,6 0 0 16,6-3-3-1,6-5 1-15,6-8-3 0,6 0 1 16,0-5-3-16,3-3 1 16,-4 0-1-16,-2 0 0 15,-3 3-3-15,-3 5 1 16,-3 0-6-16,-3 2 0 16,-3 1-5-16,3-3 1 15</inkml:trace>
  <inkml:trace contextRef="#ctx0" brushRef="#br0" timeOffset="28929.8609">24252 3876 39 0,'-33'42'19'0,"-26"85"-23"16,41-82 34-16,-3 8-30 16,-3 11 0-16,3 15 1 15,6-2 1-15,0-3-2 16,1-8 1-16,-1-10 1 16,-3-9 1-16,0-7 0 15,-3-3 1-15,-6-18-4 0,-2-9 1 31,-4-28-13-15,18-6 1-16</inkml:trace>
  <inkml:trace contextRef="#ctx0" brushRef="#br0" timeOffset="29394.9677">24228 4675 35 0,'3'19'17'0,"0"-9"-15"16,-3-7 17-16,0-3-19 16,0 0 1-16,6 3 1 15,3 2 1-15,9 3-4 16,8 18 0-16,10 9 2 16,12 23 0-16,5 16 0 15,-2-5 0-15,-12 13-1 16,-13-8 1-16,-17-3 1 15,-18-7 0-15,-14-14 2 0,-7-13 0 16,-9-16 1-16,-8-29 0 16,5-8 0-16,6-15 0 15,15-4-4-15,18-10 0 16,24-13-8-16,27-5 0 16,20 4-2-16,10 6 0 15,8 6-7-15,0-6 1 16</inkml:trace>
  <inkml:trace contextRef="#ctx0" brushRef="#br0" timeOffset="33672.1013">4973 8033 15 0,'-3'-6'7'0,"26"-4"-19"0,-14 7 7 16,-3-2 4-16,0 0 0 0,-3-3 25 31,-59-11-24-31,91 27 1 15,-55-13 0-15,-4 5 5 16,-12 5 0-16,0 6 0 16,-2-6 1-16,-4 8-7 15,-6 3 1-15,-5 5-1 16,-7 3 0-16,4 0 1 16,-4 2 1-16,1 3-1 15,8 3 0-15,0 3-1 16,10 2 1-16,2 2-2 15,9 4 1-15,6-4-1 16,13 9 1-16,8 2-1 16,6 11 1-16,8 3-1 15,7-1 1-15,6 1 1 16,-3-6 0-16,9-5 0 16,-3-6 1-16,5-2 0 15,4-8 0-15,12-2 1 16,5-9 0-16,13-10-2 0,2-11 1 15,10-15 0-15,8-6 0 16,0-24-1-16,0-2 1 16,-2-11 0-16,-16-5 0 15,-8-11 1-15,-10 8 1 16,-5-5-1-16,-15 0 1 16,-18-6-3-16,-9 4 0 15,-21 4-3-15,-12 6 1 16,-12 2-6-16,-11 11 1 0,-7 16-8 15,-20 11 0-15</inkml:trace>
  <inkml:trace contextRef="#ctx0" brushRef="#br0" timeOffset="34502.2997">7357 8004 33 0,'-27'-22'16'0,"-6"1"-23"0,21 16 24 0,-3 0-19 16,-11 7 0-16,-10-2 0 15,-3 3 1-15,1 2 3 16,-4 1 0-16,-6 4-1 15,1 1 0-15,-1 2 0 16,3 11 1-16,-5 5-1 16,-1 3 0-16,-2 13-2 15,5 5 1-15,3 8-1 16,4 0 0-16,8 6 0 16,9-1 0-16,12 6 1 15,9 5 1-15,9-2-1 16,12-1 0-16,9-2 1 15,9-3 0-15,-1-5 0 0,16 2 1 16,14 1-1-16,7-9 1 16,8-4 0-16,1-9 1 15,5-10-1-15,3-11 1 16,12-8-1-16,-2-18 1 16,5-19-1-16,3-10 1 15,0-14-1-15,-6-15 1 16,-8-12 0-16,-7-4 0 15,-9-3 0-15,-17 3 1 0,-16-1-2 16,-11 6 1-16,-18 0-3 16,-18-3 1-16,-12 11-5 15,-26 8 0-15,-22 3-6 16,-29 7 0-16,-21 13-4 16,-15 9 0-16</inkml:trace>
  <inkml:trace contextRef="#ctx0" brushRef="#br0" timeOffset="102178.1152">7931 7572 22 0,'0'0'11'0,"-95"-23"-6"0,68 12 12 15,-8-2-13-15,-16 2 0 16,-12 1 1-16,-17 4 0 15,0 6-8-15,-13 8 1 16,-2 3 4-16,-6 7 0 16,-3 11-3-16,6 11 1 15,-1 10-2-15,1 6 0 16,-9 15 0-16,12 6 1 16,-7 13-1-16,7 11 0 15,6 2 1-15,9 13 0 0,14-2 1 16,10 5 0-1,14-3 1-15,21-2 1 0,21 0 0 16,18-8 0-16,24-8-1 16,11-14 0-16,28-12 0 15,26-11 0-15,15-11-1 16,21-10 0-16,14-14 0 16,19-10 1-16,6-5-1 15,17-14 0-15,-6-13 0 16,-2-13 1-16,-12-8-1 15,-7-19 1-15,-23-7 1 16,-15-6 0-16,-18-5 0 16,-24-11 1-16,-23-5 1 15,-22 0 0-15,-23-15 0 16,-24-9 0-16,-18-5-1 16,-20 2 1-16,-16-2-1 15,-23-2 1-15,-22 9-2 0,-17 15 0 16,-29 17-5-16,-25 17 1 15,-18 28-12-15,-32 30 1 16</inkml:trace>
  <inkml:trace contextRef="#ctx0" brushRef="#br0" timeOffset="115375.1337">1139 11427 25 0,'0'-21'12'0,"77"-42"-7"0,-35 44 13 0,32-10-19 16,24-11 1-16,28-7-1 16,16-4 1-1,13-1 0-15,-3 4 1 0,-9 0-6 16,-12 11 0-16,-21 11-2 16,-27-6 0-16</inkml:trace>
  <inkml:trace contextRef="#ctx0" brushRef="#br0" timeOffset="121549.1056">9577 10091 11 0,'0'-21'5'0,"9"16"-5"0,-6 2 6 0,-3 3-2 15,3 8 0-15,-3 5 3 16,0 11 1-16,0 5-10 16,-3 8 1-16,0 6 5 15,3-4 0-15,3 6-3 16,6-5 1-16,3-6-8 15,3-7 0-15</inkml:trace>
  <inkml:trace contextRef="#ctx0" brushRef="#br0" timeOffset="121698.5225">9679 9514 39 0,'-30'-26'19'0,"-6"15"-28"15,30 11 35-15,0 6-32 16,0 4 0-16,3 6-12 0,12 3 0 16</inkml:trace>
  <inkml:trace contextRef="#ctx0" brushRef="#br0" timeOffset="122039.0746">10470 9737 25 0,'24'-19'12'0,"12"-5"-12"0,-27 16 16 0,0-2-18 15,-3-1 0-15,-9 1 0 16,-6-6 0-16,-6 3 3 16,-12-1 1-16,-9 1-2 15,-5 0 0-15,-4 2 0 16,-3 6 1-16,1 5 0 15,2 3 0-15,6 2-1 16,7 0 0-16,5 8-1 16,9 9 1-16,12 7 1 15,9 8 0-15,12 8-1 16,12 8 1-16,0 2 0 16,2 11 0-16,4 6 0 15,0-1 1-15,-6-5-3 16,-10-7 1-16,-17-1-7 15,-23 0 1-15</inkml:trace>
  <inkml:trace contextRef="#ctx0" brushRef="#br0" timeOffset="122189.207">10131 9935 29 0,'122'-34'14'0,"80"-17"-19"0,-136 41 22 16,32-3-31-16,3-1 1 16</inkml:trace>
  <inkml:trace contextRef="#ctx0" brushRef="#br0" timeOffset="122463.4146">11589 9046 29 0,'-35'-18'14'0,"-37"39"-24"0,52-8 28 0,-28 19-22 16,-18 18 1-16,-17 13 2 16,0 25 0-16,-7 15 5 15,10 13 1-15,9 14-2 16,17 21 1-16,21 2 2 15,27 9 0-15,30-17-2 16,24-2 0-16,20-29-8 16,22-8 1-16,8-24-7 0,-3-29 0 15</inkml:trace>
  <inkml:trace contextRef="#ctx0" brushRef="#br0" timeOffset="122970.4997">12224 10147 26 0,'-9'18'13'0,"20"54"-18"0,-5-43 19 0,6 16-15 16,3 10 0-16,6 17 1 16,-3 2 0-16,-3 0 3 15,-3-8 1-15,-3-8 1 16,-3-5 0-16,-3-10 2 16,-3-14 0-16,-6-16 0 15,-9-13 1-15,-9-16-4 16,-12-13 0-16,0-27-3 15,-2-7 0-15,2-9-3 16,3-7 1-16,10-6-2 16,5 1 0-16,15-1 0 0,0 19 0 15,21-13 1-15,14-1 0 16,13-2-2 0,12 5 1-16,17 9-1 0,3 7 1 15,7 13 0-15,-10 16 0 16,-11 11 1-16,-10 16 0 15,-14 18 4-15,-12 11 1 16,-30 13 0-16,-30 8 1 16,-33 11-3-16,-20 7 0 0,-21 6-9 15,-15-3 1-15</inkml:trace>
  <inkml:trace contextRef="#ctx0" brushRef="#br0" timeOffset="123540.6256">13060 9850 45 0,'0'-5'22'0,"18"2"-34"15,0 3 38-15,17 0-33 16,19-2 1-16,20-1 0 16,22-5 1-16,2 0 8 15,9 0 1-15,-15 3-9 16,-11 5 1-16,-13 0-3 15,-14 3 0-15</inkml:trace>
  <inkml:trace contextRef="#ctx0" brushRef="#br0" timeOffset="123679.0729">13027 10102 30 0,'36'0'15'0,"86"-16"-49"0,-66 3 25 16</inkml:trace>
  <inkml:trace contextRef="#ctx0" brushRef="#br0" timeOffset="123858.0116">14277 9713 50 0,'-35'8'25'0,"44"5"-58"0,2-10 50 0,22 2-32 16,15-5 1-16</inkml:trace>
  <inkml:trace contextRef="#ctx0" brushRef="#br0" timeOffset="124007.4887">14078 9969 52 0,'-33'6'26'0,"66"18"-57"0,-12-22 52 16,29-2-38-16,28-10 0 15</inkml:trace>
  <inkml:trace contextRef="#ctx0" brushRef="#br0" timeOffset="124351.8145">15769 9586 59 0,'-3'29'29'0,"-15"74"-44"16,12-71 59-16,-6 8-47 15,0 10 0-15,-6 8-9 16,-3 6 1-16,-6-4 9 16,1-7 0-16,-10-10-12 15,0-9 0-15,1-13 1 16,2-10 0-16</inkml:trace>
  <inkml:trace contextRef="#ctx0" brushRef="#br0" timeOffset="124592.2593">15572 9520 51 0,'12'-16'25'0,"110"66"-43"0,-86-26 58 16,26 18-41-16,13 9 1 0,11 1 0 15,-3 12 0-15,-2-6 1 16,-16-2 0-16,-14-6 0 15,-15-8 0-15,-13-7-4 16,-8-17 1-16,-3-12-8 16,-3-12 0-16,0-18-3 15,6-10 0-15</inkml:trace>
  <inkml:trace contextRef="#ctx0" brushRef="#br0" timeOffset="124833.2088">16495 9446 41 0,'6'2'20'0,"21"35"-32"16,-21-18 40-16,0 10-28 15,-4 13 1-15,-2 3 7 16,-8 11 0-16,-1-1-7 0,-3 12 0 15,-3-4 4 1,0 1 0-16,3-9-6 0,0-7 0 16,0-14-13-16,-6-26 1 15</inkml:trace>
  <inkml:trace contextRef="#ctx0" brushRef="#br0" timeOffset="125492.0519">17087 9602 36 0,'-18'5'18'0,"3"40"-21"0,12-29 23 16,1 5-20-16,-1 13 0 16,0 3 3-16,0 3 0 15,3 2-2-15,0 3 0 16,6-5 3-16,2-5 0 15,4-6 2-15,6-11 0 0,9-7-2 16,3-14 1-16,5-15-2 16,7-12 0-16,6-14-3 15,2-12 0-15,7-5-3 16,-3-5 0-16,-4 8 1 16,-8 7 0-16,-6 6 0 15,-7 11 1-15,-8 10 1 16,-6 6 0-16,-9 18 2 15,-6 16 0-15,-9 7 0 16,0 17 1-16,0 5-2 16,3 5 0-16,3-10-5 15,6 0 0-15,6-3-5 16,3-11 0-16,3-7-6 16,3-6 1-16</inkml:trace>
  <inkml:trace contextRef="#ctx0" brushRef="#br0" timeOffset="125852.2318">18171 9586 35 0,'-3'-11'17'0,"-6"-15"-56"0,9 18 29 0,6 5 50 31,32 3-40-31,-70 13 23 16,35 14 0 0,-3 15-33-16,-3 9 0 0,-3-1 24 15,0 8 0-15,3 0-10 16,3-5 0-16,6-3-1 15,0-5 1-15,9-10 0 16,5-9 0-16,1-7-5 16,6-14 0-16,-6-8-7 15,3-10 0-15,11-11-7 16,1-18 0-16</inkml:trace>
  <inkml:trace contextRef="#ctx0" brushRef="#br0" timeOffset="126153.5845">19082 9493 43 0,'-21'45'21'0,"-30"27"-31"0,39-51 33 0,-3 8-22 16,0 11 1-1,1 5 8-15,2-3 1 0,3 3-11 16,6 3 1-16,12-9 6 16,8-2 1-16,13-5 0 15,6-11 0-15,15-10-7 16,-1-3 0-16,10-16-7 16,2-5 1-16,4-9-7 15,-4 4 0-15,10-11-6 16,11-19 0-16</inkml:trace>
  <inkml:trace contextRef="#ctx0" brushRef="#br0" timeOffset="126456.5618">19659 8623 29 0,'83'63'14'0,"164"173"-16"0,-157-146 21 15,35 45-19-15,32 42 0 16,1 13 5-16,-33 14 1 0,-41-13-5 15,-40-11 1-15,-65-22 2 16,-83-12 1-16,-98-24-12 16,-90-35 0-16</inkml:trace>
  <inkml:trace contextRef="#ctx0" brushRef="#br0" timeOffset="156209.5096">2943 11787 17 0,'-24'-37'8'0,"6"0"-8"0,18 27 9 0,0-1-13 15,0 0 0-15,0 1-1 16,3-1 0-16,3 3 8 15,3 3 0-15,-3 5-3 16,6 5 0-16,3 8 3 16,5 14 1-16,1 15 0 15,-3 16 1-15,6 6 0 16,3-6 0-16,-4-2-1 16,-5-3 1-16,6-8-1 15,-6-14 0-15,-6-7 0 16,0-19 0-16,0-12-3 15,6-20 1-15,5-15-4 16,4-19 1-16,6 0-3 16,6-5 0-16,5 2-7 15,4 6 1-15</inkml:trace>
  <inkml:trace contextRef="#ctx0" brushRef="#br0" timeOffset="156764.7812">3767 12039 38 0,'-24'37'19'0,"6"5"-30"15,12-32 36-15,3 1-30 16,3-3 0-16,0-5-2 16,0-6 1-16,0-8 9 15,0-4 1-15,3-12-6 16,6-10 1-16,3-13 2 15,0 2 1-15,9-5 0 16,0-5 0-16,3 2 0 16,2-4 0-16,1 1-1 0,-3 4 0 15,0 2-1-15,3-3 0 16,-1 14 1-16,7 10 0 16,0 3 0-16,0 8 0 15,-1 5 0-15,1 8 0 16,0 11 1-16,-3 13 1 15,-1 10-2-15,1 11 1 16,-9 8-1-16,0 13 1 16,-6-5-1-16,0 6 0 15,-6 1-2-15,-6-9 1 0,-3 2-4 16,0-8 1-16,-3-6-5 16,-15-10 1-16,-9 0-4 15,-9-10 1-15</inkml:trace>
  <inkml:trace contextRef="#ctx0" brushRef="#br0" timeOffset="157142.8432">3859 11808 21 0,'51'-39'10'0,"32"-20"-11"15,-47 41 16-15,15-3-15 16,17-8 1-16,12-8-7 15,16-3 0-15,-4 0 3 16,-6 11 1-16,-14 5 1 31,-132 43 1-31,152-30 2 16,-74 27 0-16,-12 3 5 0,-6 4 1 16,0-4 1-16,3-3 1 15,0 0-6-15,6-6 0 16,12 1-4-16,3-3 1 15,12-3-3-15,5-2 1 16,1-1-2-16,-6 4 1 16,-10 2 2-16,-17 10 0 15,-24 9 0-15,-26 4 0 0,-31 12 0 16,-14 12 1-16,-24 6-2 16,-15 8 1-16,-9 2-9 15,-6 1 1-15</inkml:trace>
  <inkml:trace contextRef="#ctx0" brushRef="#br0" timeOffset="157743.8292">2829 13012 20 0,'-3'53'10'0,"-2"71"-4"0,-4-73 10 0,-9 41-12 16,-9 51 1-16,-12 58 3 15,1 53 1-15,-10 53-11 16,-3 40 1-16,-8 13 6 16,8-16 1-16,4-27-3 15,2-36 1-15,-3-19-6 16,4-38 0-16,5-41-10 0,12-24 0 16</inkml:trace>
  <inkml:trace contextRef="#ctx0" brushRef="#br0" timeOffset="158599.3626">2934 12877 28 0,'62'-45'14'0,"120"-26"-21"0,-111 50 16 15,36 0-16-15,27-6 0 16,6-2-1-16,0 5 1 0,0 0 15 16,-21 1 0-16,-21 7-4 15,-17 2 1-15,-10 4 6 16,-11 2 1-16,-13 3 0 15,-8 10 1-15,-6-5-5 16,-7 8 1-16,-8 8-5 16,-6 10 1-16,-12 9-4 15,-12 23 1-15,-3 29-2 16,-8 32 0-16,-10 35 0 16,-6 23 1-16,12 24-2 15,7 8 1-15,17 5 0 16,14 1 1-16,16-1-2 15,6-10 1-15,27-3-1 16,-1-5 1-16,10-14 0 16,5-18 1-16,-9-8-1 15,-5-16 0-15,-9-15 1 16,-10-11 0-16,-26-11 1 16,-12-11 1-16,-27-10 0 0,-29-5 1 31,-212 16-6-31,-15-14 0 15,3-7 0-15,18-12 1 16,24-12-6-16,18-11 1 16,44-10-11-16,21-20 0 15,21-25 4-15,36-32 0 16</inkml:trace>
  <inkml:trace contextRef="#ctx0" brushRef="#br0" timeOffset="160412.4555">1329 13020 22 0,'-24'-29'11'0,"16"-3"-13"0,8 24 11 0,3 0-14 16,2-2 0-16,4 2-2 16,-3 5 0-16,-3 6 11 15,3 7 0-15,-6 14-4 16,0 5 1-16,0 11 4 16,3 0 0-16,6-1 2 15,6-2 0-15,9-5-1 16,-3-5 1-16,8-11-4 15,13-11 1-15,0-13-2 16,0-11 1-16,-7-12-2 16,-2-4 0-16,-9-7 0 15,-3 0 0-15,-7-9 0 16,-5 4 1-16,-9 2-2 16,-9 8 0-16,-5 8-2 15,-10 10 0-15,-12 11-4 16,-9 19 1-16,-14 13-6 15,-4 18 1-15</inkml:trace>
  <inkml:trace contextRef="#ctx0" brushRef="#br0" timeOffset="167724.2557">424 16372 29 0,'0'-15'14'0,"18"4"-16"15,-9 8 15-15,6-2-13 16,0-3 0-16,6 0 0 16,0-8 1-16,5-2 1 15,-2-3 0-15,-6 2 0 16,0 3 0-16,-3 3 0 16,3 8 1-16,-9 7 0 15,-3 14 1-15,3 11-2 16,-7 10 1-16,4 8-1 15,-3 5 0-15,3 3-1 16,3 0 1-16,0 0-6 16,0-3 1-16,0-8-5 15,-3-7 0-15,-6-12-3 0,-9-4 1 16</inkml:trace>
  <inkml:trace contextRef="#ctx0" brushRef="#br0" timeOffset="167848.199">573 16671 22 0,'-24'-21'11'0,"33"11"-12"0,-3 7 17 15,3-2-17-15,0-1 0 16,33-17-9 0,2-7 1-16,16 1 8 15,0-8 1-15</inkml:trace>
  <inkml:trace contextRef="#ctx0" brushRef="#br0" timeOffset="168086.5928">1606 15740 42 0,'-24'-8'21'0,"-17"13"-48"15,23 3 47-15,-6 3-26 16,-9 5 1-16,-8 2-3 16,-4 11 0-16,3 3 14 15,-5 3 1-15,5 2-5 16,6 5 0-16,9 3 1 15,13 10 0-15,14 1 0 16,5 0 0-16,13-1-8 16,9-5 1-16,6-7-5 15,9-14 1-15</inkml:trace>
  <inkml:trace contextRef="#ctx0" brushRef="#br0" timeOffset="168238.0378">1130 16502 17 0,'-36'11'8'0,"12"-17"-17"0,24 1 13 16,9 0-6-16,0-3 0 0,9-3 0 16,3-5 0-16,9-10 3 15,8-11 0-15,7-11-3 16,12-13 0-16</inkml:trace>
  <inkml:trace contextRef="#ctx0" brushRef="#br0" timeOffset="168460.9112">1767 15637 25 0,'12'-45'12'0,"-21"21"-16"16,6 21 28-16,-6 6-23 16,0 5 0-16,-12 8 1 15,9 8 1-15,-6 10-4 16,3 14 1-16,7 10 1 16,8 8 0-16,8 11-1 15,16 0 0-15,3 2-4 16,6-2 1-16,0-9-3 15,-7-9 0-15,-11-14 2 16,-6-6 0-16,-9-12-1 16,-9-6 0-16,-12-5 0 15,-8-11 0-15</inkml:trace>
  <inkml:trace contextRef="#ctx0" brushRef="#br0" timeOffset="168584.3526">1573 16084 22 0,'18'-3'11'0,"15"1"-22"0,-24-4 22 16,9-9-19-16,14-1 0 15</inkml:trace>
  <inkml:trace contextRef="#ctx0" brushRef="#br0" timeOffset="168734.2969">2029 15417 36 0,'-36'-8'18'0,"12"3"-37"15,24 5 37-15,0 5-31 16,3-2 0-16</inkml:trace>
  <inkml:trace contextRef="#ctx0" brushRef="#br0" timeOffset="168884.2132">1960 16317 26 0,'-77'85'13'0,"-3"-48"-4"0,65-40 26 15,-3-8-37-15,6-7 0 16,12-11-6-16,18-14 0 16,23-15 3-16,34-3 0 15</inkml:trace>
  <inkml:trace contextRef="#ctx0" brushRef="#br0" timeOffset="171433.0366">2698 13785 13 0,'-11'8'6'0,"8"-6"-1"15,3-2 7-15,0 0-11 0,0 0 1 16,0 0 0-16,3-2 1 15,3-4-4-15,2-2 1 16,1 1 2-16,6-1 0 16,-6 0 0-16,6 2 0 15,-3 4 0-15,3 2 1 16,0 0 0-16,3 2 0 16,2-2-1-16,10 0 1 15,12-2-1-15,0-4 0 16,11-4-2-16,13-3 1 15,-1-1 0-15,15 4 0 0,1-6-1 16,5 0 1-16,3 3 0 16,-14 5 0-16,2 3 0 15,-14 5 0-15,-4 0 1 16,-8 2 1-16,3 4-1 16,-1-4 0-16,4 1 0 15,-1-1 0-15,-5-7-5 16,-1-3 1-16,-2-2-9 15,-6-1 0-15,-13-7-1 16,-20-12 0-16</inkml:trace>
  <inkml:trace contextRef="#ctx0" brushRef="#br0" timeOffset="173205.1436">6065 12716 30 0,'-27'-5'15'0,"18"23"-22"0,9-5 15 15,0 14-12-15,0 12 1 16,0 17 1-16,0 18 1 16,-6 37 6-16,-6 32 0 15,-5 48-2-15,-16 39 1 16,-3 19 2-16,9-6 1 15,-2-8 0-15,2-28 0 16,3-17-6-16,0-26 0 16,0-31-10-16,3-22 0 0</inkml:trace>
  <inkml:trace contextRef="#ctx0" brushRef="#br0" timeOffset="174061.9388">5967 12711 34 0,'-12'-16'17'0,"45"-16"-25"0,-16 21 22 0,13 1-15 16,6-3 1-16,12-1-1 15,2-2 0-15,13 3 2 16,5-3 0-16,10 6 0 15,-1 7 1-15,-9 0 0 16,-8 3 1-16,-9 3 1 16,-10 2 0-16,-5 1 0 15,-6-1 1-15,-7 0-1 16,-2 3 1-16,-6 0-1 16,-3 3 0-16,-6 2-1 15,0 8 0-15,-3 0-1 16,0 19 0-16,0 18-2 15,0 27 1-15,3 23-1 16,-6 30 1-16,0 7 0 0,-6 17 0 16,3 5 1-16,3-3 0 15,9 8 0-15,0-6 1 16,12-2-1-16,2 0 0 16,10-2-1-16,-3-22 1 15,6-10-2-15,2-22 0 31,10 6 0-31,-12-24 1 16,-7-24 0-16,-8-13 1 0,-6-11 0 16,-6-5 1-16,-12-5-1 15,-27-6 0-15,-23 4 0 16,-28-4 0-16,-26 0-1 16,-30 6 1-16,-3 0-4 15,4 2 0-15,-1-7-6 16,12-9 1-16,17-12-10 15,25-20 0-15,9-23-1 16,20-34 0-16</inkml:trace>
  <inkml:trace contextRef="#ctx0" brushRef="#br0" timeOffset="174812.0167">5919 11700 25 0,'6'10'12'0,"57"62"-13"16,-46-43 18-16,4 5-18 15,-3 14 0-15,0-3 1 16,-9-3 0-16,-3-7 2 15,-6-4 1-15,-9-12 0 16,-6-6 1-16,-3-13 0 16,-12-10 1-16,1-14-2 15,2-11 1-15,0-10-4 16,9 0 0-16,6-5-3 0,6-3 0 16,3-5-1-16,3-3 1 15,9 8 0-15,0 0 1 16,9 0 0-16,12 1 1 15,0 17 0-15,2 1 1 16,4 10-1-16,3 8 1 16,-3 5-1-16,-4 11 0 0,-5 11 1 15,-3 8 1-15,-9 12 1 16,-6 9 0 0,-9 2 1-16,-6 6 0 15,-6 0-1-15,-6-3 1 0,3-3-4 16,-9-2 1-16,0-3-8 15,4-8 1-15,-1-13-2 16,3-14 0-16</inkml:trace>
  <inkml:trace contextRef="#ctx0" brushRef="#br0" timeOffset="174980.0668">6762 11274 44 0,'0'42'22'0,"26"48"-37"15,-17-50 48-15,-3 23-54 16,-9 17 1-16</inkml:trace>
  <inkml:trace contextRef="#ctx0" brushRef="#br0" timeOffset="175144.49">6321 11710 27 0,'0'-76'13'0,"21"-12"-20"0,3 65 27 15,14-7-21-15,22-4 1 0,5 0-1 16,19-9 0-16,11 4-1 16,12 2 0-16,-6 8-5 15,-8 5 1 1</inkml:trace>
  <inkml:trace contextRef="#ctx0" brushRef="#br0" timeOffset="175655.6249">5985 13047 33 0,'9'-22'16'0,"89"1"-39"16,-54 11 31-16,25-11-13 15,26-3 1-15,18 3-4 16,9 5 0-16</inkml:trace>
  <inkml:trace contextRef="#ctx0" brushRef="#br0" timeOffset="180065.4158">6324 12708 29 0,'3'-19'14'0,"39"-39"-9"0,-22 40 15 16,16-14-19-16,15-5 1 15,11-8 1-15,16-3 0 16,11 1-5-16,9 10 1 15,-3 2-6-15,-8 9 1 16,-19 2-3-16,-11 0 0 16</inkml:trace>
  <inkml:trace contextRef="#ctx0" brushRef="#br0" timeOffset="183159.1146">7235 12226 8 0,'-15'-5'4'0,"9"-16"-11"16,6 10 4-16,0-2 6 15,3 0 0-15,0-3 5 16,0 0 0-16,0 0-8 16,0 3 0-16,3 0 6 15,0 5 0-15,0 8 0 16,3 5 0-16,0 8-2 0,2 6 1 15,-2 5 0-15,3-3 0 16,3-3 2-16,0 1 0 16,0-3 0-16,0-3 0 15,0-2-1-15,0-6 0 16,-1-5-3-16,1 0 1 16,0-8-6-16,3-5 1 15,3-6-7-15,0-5 1 16,6-7-8-16,-1-6 1 0</inkml:trace>
  <inkml:trace contextRef="#ctx0" brushRef="#br0" timeOffset="183608.8454">8047 11885 33 0,'-23'48'16'0,"8"34"-28"16,15-66 23-16,-3 7-11 16,0 1 1-16,-6 0 3 15,0 0 1-15,0-3-4 16,-3-8 1-16,0-5 2 16,3-8 1-16,-3-8-3 15,6-8 1-15,0-7-5 16,6-14 1-16,6-8-3 15,3-11 0-15,9 8-1 16,0 1 1-16,3-4 2 0,6 9 0 31,5-6 5-31,-8 9 1 16,-3 12 1-16,0 4 1 16,0 12 2-16,0 6 0 15,-1 10-2-15,4 13 1 16,0 6-4-16,3 8 1 0,3 10-2 15,-4 6 1-15,-2 2-3 16,-6-2 1-16,-3-3-6 16,-6-3 1-16,-6 1-8 15,-3-6 0-15,-15-11-2 16,-3-10 1-16</inkml:trace>
  <inkml:trace contextRef="#ctx0" brushRef="#br0" timeOffset="183834.71">8035 11959 46 0,'-11'-10'23'0,"40"10"-45"15,-17-3 47-15,6 0-31 16,6 3 0-16,3-5 0 0,2 0 0 15,1-1 9-15,0-2 0 16,0 1-11-16,0-4 1 16,-4 3 1-1,-2-3 0-15</inkml:trace>
  <inkml:trace contextRef="#ctx0" brushRef="#br0" timeOffset="184329.958">8622 11689 30 0,'-15'21'15'0,"0"24"-23"0,12-31 31 15,0 9-20-15,3 1 1 16,0 0 2-16,3 3 1 16,3 2-6-16,0-6 1 15,3-1 5-15,3-9 1 16,3-10-3-16,9-3 1 0,5-11-6 15,7-10 1 1,0-6-9-16,5 3 0 16,1 1-7-16,3-1 1 0</inkml:trace>
  <inkml:trace contextRef="#ctx0" brushRef="#br0" timeOffset="185065.9844">9211 11576 47 0,'-3'26'23'0,"9"61"-32"0,-3-68 41 15,-3 10-33-15,0 8 0 16,-3 0 0-16,0 3 0 15,-3-1-1-15,3-2 0 16,3-7-10-16,3-7 1 0</inkml:trace>
  <inkml:trace contextRef="#ctx0" brushRef="#br0" timeOffset="185291.4399">9491 11475 64 0,'-9'16'32'0,"36"63"-57"15,-18-52 60-15,3 12-51 16,9 4 0-16,-1 2-8 16,4 2 0-16,-6-4 32 15,-3-12 1-15,-6-2-21 16,-6-7 1-16,-3-6 6 15,-3-9 0-15</inkml:trace>
  <inkml:trace contextRef="#ctx0" brushRef="#br0" timeOffset="185516.056">9649 11417 56 0,'6'-11'28'0,"53"30"-50"0,-32-9 67 15,15 14-46-15,11 8 1 16,7 8-4-16,-4 12 1 16,-14-1 3-16,-21 7 1 0,-18 3-2 15,-21 8 0-15,-21-3-1 16,-17-3 0-16,-25-2-4 16,-23-5 1-16,-18-11-7 15,-15-22 0-15</inkml:trace>
  <inkml:trace contextRef="#ctx0" brushRef="#br0" timeOffset="188868.903">3321 13256 27 0,'-21'-11'13'0,"18"24"-33"0,9-7 14 16,12-4 2-16,-1-18 1 16</inkml:trace>
  <inkml:trace contextRef="#ctx0" brushRef="#br0" timeOffset="191206.0822">6631 13004 3 0,'-3'-8'1'0</inkml:trace>
  <inkml:trace contextRef="#ctx0" brushRef="#br0" timeOffset="191521.1492">6616 12853 23 0,'-24'-15'11'0,"15"-9"-12"0,9 18 12 0,9-1-12 16,9-7 0-16,8 1-1 16,1 0 0-16,3 5 2 15,9 0 1-15,11 3-1 16,4-1 0-16,5 9 1 16,10 8 0-16,-7 7 1 15,13 6 0-15,5 8-1 16,12 7 1-16,1-7 0 15,-7 3 0-15,0-1 2 16,-20-10 1-16,11 15 0 16,-14-2 0-16,-13-5 2 0,-11-3 1 15,-9 0-1-15,-6 1 1 16,-9-4-5-16,-4-2 1 16,-2-3-10-16,-6-3 0 15,3-4-8-15,-3-12 0 16</inkml:trace>
  <inkml:trace contextRef="#ctx0" brushRef="#br0" timeOffset="191940.0118">8232 13094 6 0,'6'-26'3'0,"36"10"1"16,-28 16-12-16,4 10 33 15,-50 28-25 1,97 41 21 0,-41 64 1-16,-12 29-28 0,-6 29 0 15,-6 24 17-15,0 5 0 16,3-3-8-16,0-31 0 15,0-34-10-15,-3-35 1 16,3-32-6-16,-6-47 1 16</inkml:trace>
  <inkml:trace contextRef="#ctx0" brushRef="#br0" timeOffset="192511.554">8128 13314 28 0,'6'-13'14'0,"15"-22"-9"15,-4 22 21-15,19-3-25 16,12 0 0-16,17-8 1 16,16 1 1-16,17-4-3 15,9 3 0-15,0 3 2 16,-3 11 0-16,0-4 0 0,-8 12 1 16,-4 2 1-16,-9 0 0 15,-5 2 1-15,-10 1 0 16,-11 2 4-16,-7 1 0 15,-8-1-1-15,-3 3 1 16,-7 2-3-16,1 6 1 16,-6 3-3-16,0 13 0 15,-3 7-4-15,-1 25 0 16,4 18-1-16,3 21 1 0,-3 19-1 16,6 2 1-1,2 8 0-15,4-2 0 0,-3-6 0 16,-7-13 0-16,-5 1 0 15,-9-12 1-15,-12-5-2 16,-18-2 0-16,-23-6 0 16,-37-2 0-16,-32 8 0 15,-48-9 1-15,-29 1-4 16,-19-14 0-16,10-28-10 16,8-33 0-16,30-39-5 15,21-29 0-15</inkml:trace>
  <inkml:trace contextRef="#ctx0" brushRef="#br0" timeOffset="203683.7691">6550 12017 19 0,'-15'-16'9'0,"0"3"-2"0,12 5 9 0,-3 0-16 15,1 3 1-15,2 0 2 16,-3 0 0-16,3-1-2 16,-3 4 0-16,0 7 2 15,-3 16 1-15,0 13 0 16,-15 19 1-16,-3 11-1 16,-3 10 1-16,-5 3-1 15,2 2 0-15,0-10-3 16,9-6 1-16,4-15-10 15,2-6 0-15,6-28-4 16,3-22 0-16</inkml:trace>
  <inkml:trace contextRef="#ctx0" brushRef="#br0" timeOffset="204101.4588">6764 11930 37 0,'-8'-5'18'0,"5"34"-28"16,3-13 31-16,0 8-20 15,-6 7 1-15,-6 14 3 16,-9 3 0-16,-12 13-4 15,-3 5 1-15,-2 5 2 16,-1-2 1-16,9-11-5 16,3-10 0-16,4-14-10 15,5-10 1-15,6-29-4 16,0-22 0-16</inkml:trace>
  <inkml:trace contextRef="#ctx0" brushRef="#br0" timeOffset="204327.8974">6714 11988 50 0,'-3'51'25'0,"48"36"-41"0,-31-61 53 0,13-2-47 16,3 3 1-1,0-1-9-15,-9-2 1 0,-12-8 22 16,-9-6 0-16,-9-10-14 15,-6-5 1-15,3-11 3 16,3-10 1-16,3-11 1 16,6-11 0-16</inkml:trace>
  <inkml:trace contextRef="#ctx0" brushRef="#br0" timeOffset="204433.8357">6955 11885 37 0,'0'27'18'0,"-30"57"-19"15,24-47 40-15,-6 14-38 16,0 9 0-16,12 1-19 15,12 8 1-15,-3-16 13 16,-3-27 1-16</inkml:trace>
  <inkml:trace contextRef="#ctx0" brushRef="#br0" timeOffset="226307.3084">11390 12311 20 0,'3'3'10'0,"12"42"-11"15,-6-29 10-15,6 10-8 16,3 14 0-16,-1 5 4 16,1 0 0-16,0 2-3 0,-3 1 0 15,0 2 4-15,-3-7 0 16,0-1-1-16,-3-2 1 16,-3-6-2-16,-3-10 1 15,-6-3-2-15,-6-18 0 16,-6-3 0-16,-6-14 0 15,-3-9 0-15,0-4 0 16,-5-10-1-16,-4-3 0 16,3-5-2-16,3 0 1 15,3-8-2-15,1 1 0 16,5-7 0-16,6 9 0 0,6 0-1 16,6-3 0-16,9-3 0 15,9 3 0-15,0 0 0 16,2 3 1-16,7 5-1 15,6 6 1-15,6 4 0 16,2 9 1-16,1 10-1 16,-3 8 0-16,5 11 0 15,1 10 0-15,0 8 0 16,-7 5 0-16,-5 6 0 16,-3-3 1-16,-9 3 0 15,-9-3 1-15,-9-2-1 16,-21-4 0-16,-18-4-4 15,-18-6 1-15,-8-2-8 16,-1-9 1-16</inkml:trace>
  <inkml:trace contextRef="#ctx0" brushRef="#br0" timeOffset="226982.8143">12232 12226 6 0,'-8'-10'3'0,"31"-1"-3"16,-14 6-8-16</inkml:trace>
  <inkml:trace contextRef="#ctx0" brushRef="#br0" timeOffset="227415.8397">12343 12107 38 0,'-3'-8'19'0,"14"19"-30"16,4-8 39-16,15-1-30 16,15 4 1-16,20-4 0 15,7-2 0-15,8 0 2 16,12-2 0-16,-2-4 0 16,-1 1 1-16,-6-3 1 0,-5-3 0 15,-7 6 0-15,-14 0 1 16,-13 0 1-16,-11 2 0 15,-15-2-1-15,-15-1 0 16,-15 4-1-16,-15-1 0 16,-14-2-1-16,-10-6 0 15,-6-5-2-15,-2 6 1 16,5-4-1-16,10 4 0 16,8-1-2-16,9 1 0 0,15-3 0 15,18-3 0-15,21 0-1 16,15 0 0-16,17-3 0 15,24 1 1-15,19 5 0 16,14 5 0-16,0 2 1 16,3 9 1-16,-18 8 0 15,-23 7 1-15,-22 9 0 16,-29 10 1-16,-39 10 0 16,-33 14 0-16,-32-3-3 15,-24 6 0-15,-12 2-10 16,17-5 1-16,31-32-3 15,29-26 0-15</inkml:trace>
  <inkml:trace contextRef="#ctx0" brushRef="#br0" timeOffset="228289.7405">14066 12001 1 0,'-3'3'0'0</inkml:trace>
  <inkml:trace contextRef="#ctx0" brushRef="#br0" timeOffset="228572.5459">14120 12007 27 0,'6'-11'13'0,"8"1"-11"0,-14 10 13 16,3 8-16-16,0 5 1 15,-3 45-1 1,-3 16 1-16,6 29 0 15,3 24 1-15,3 32-1 16,3 37 0-16,9 26 2 16,6 8 0-16,0 8 1 15,-4-15 1-15,-2-6 1 16,-12-11 1-16,-3-5 0 16,-12-3 1-16,-9-4-2 15,0-1 1-15,-5-19-2 16,5-7 0-16,6-16-6 15,6-19 0-15,6-13-10 16,3-26 1-16,6-46-3 16,-3-44 0-16</inkml:trace>
  <inkml:trace contextRef="#ctx0" brushRef="#br0" timeOffset="229548.3203">13989 12015 28 0,'-15'-24'14'0,"12"8"-20"16,9 13 23-16,3-2-19 15,14 0 1-15,13-3-1 0,9-3 1 16,23-7 2-16,10-3 0 15,14-3-1-15,9 0 1 16,12 3 2 0,9 5 0-16,-6 3 1 0,9 5 0 15,-12 2 0-15,-2 4 0 16,-13-6-1-16,-6 3 0 16,-6-1-1-16,-2-4 0 15,-10-1 0-15,-8-5 0 16,-4 0 1-16,-8 1 1 15,-4-1-1-15,-2 2 0 0,-6 1-1 16,-7 3 1-16,-2 4-2 16,-6 9 0-16,-3 13-2 15,-9 8 0-15,-6 23-1 16,-3 35 1-16,-4 16-1 16,1 42 1-16,3 17 0 15,3 7 0-15,12-3 2 16,12 3 0-16,6 8 0 15,2 5 1-15,1-5 0 16,3 5 0-16,-4 3 0 16,-2-5 1-16,-6 8-2 15,-7-9 0-15,-5 1-1 16,0-3 1-16,-3-13-1 16,6-14 0-16,9-5 0 15,-4-21 0-15,4-7 0 16,0-23 0-16,-3-17 0 15,-4-6 1-15,-5-13 0 16,-6-8 1-16,-9-5 0 0,-15-9 0 16,-21-7-1-1,-17 0 1-15,-34-3-1 0,-44 3 1 16,-32 2-1-16,-28 1 1 16,-20 2-1-16,-4 8 0 15,-5 0-5-15,3 5 0 16,-4 1-11-16,-2-4 1 0,-9-31-3 15,47-26 1 1</inkml:trace>
  <inkml:trace contextRef="#ctx0" brushRef="#br0" timeOffset="233091.6811">17614 12343 29 0,'24'92'14'0,"3"51"-14"16,-21-114 15-16,0-2-14 16,0-3 0-16,-4-6 7 15,-2-5 1-15,-5-5-7 16,-10-10 1-16,-6-14 5 0,-6-13 0 16,-3-16-1-16,3-11 1 15,4-15-6-15,2 5 1 16,6-3-3-16,3-8 0 15,3 8-3-15,6 0 1 16,9 3-1-16,9 3 1 16,12 5-1-16,8 7 0 15,4 4-1-15,12 2 1 0,-1 10 0 16,1 9 0 0,3 7 1-16,-4 6 1 15,1 8 0-15,-10 13 1 0,-8 5 4 16,-18 8 0-16,-21 14 0 15,-15 7 0-15,-20 8-4 16,-16 0 1-16,-14 1-9 16,-13-9 0-16,-8-8-6 15,3-23 1-15</inkml:trace>
  <inkml:trace contextRef="#ctx0" brushRef="#br0" timeOffset="233934.1969">18263 12015 35 0,'33'-21'17'0,"71"-11"-28"16,-54 27 29-16,19-1-24 15,8 1 1-15,13 2-2 0,-10 1 0 16,-12 2 13-1,-14 0 1-15,-12-3-4 0,-10 3 1 16,-8 0 3-16,-9 0 0 16,-9-3 0-16,-12 3 0 15,-18 0-4-15,-8 0 0 16,-19 3-2-16,-9-3 0 16,-11 0-1-16,-6 0 0 0,2 0 0 15,19-3 1-15,8-2-1 16,15-6 1-16,12-4-3 15,24-4 0 1,27-5-1-16,24 6 1 0,14-3-1 16,22 5 1-16,-1 2-1 15,-3 12 1-15,-11 2 3 16,-13 2 0-16,-11 12 3 16,-22 10 1-16,-17 7 1 15,-9 12 1-15,-9 2-1 16,-9 2 0-16,-2 6-10 15,-7-13 1-15,-3 2-11 16,6-18 1-16</inkml:trace>
  <inkml:trace contextRef="#ctx0" brushRef="#br0" timeOffset="234521.0212">20031 11411 30 0,'-15'-23'15'0,"-15"-1"-13"0,18 16 17 0,-8 0-21 15,-4 3 1-15,-6 2-2 16,-3 0 1-16,10 3 2 16,2 3 1-16,0 0-2 15,3 2 1-15,0 0 1 0,6 3 0 16,3 5 1-16,3 9 0 15,3 4 0-15,3 11 1 16,0 5-1 0,0 14 1-16,0 2-2 0,0 11 1 15,0 13 0 1,3 0 0-16,-3-5-1 0,0-8 1 16,0-14-5-16,-6-10 1 15,-3-8-9-15,-8-10 1 0</inkml:trace>
  <inkml:trace contextRef="#ctx0" brushRef="#br0" timeOffset="234671.4658">19516 11782 40 0,'24'0'20'0,"21"10"-29"15,-22-4 33-15,7 2-29 16,3 5 0-16,6 8-13 15,-4-8 0-15</inkml:trace>
  <inkml:trace contextRef="#ctx0" brushRef="#br0" timeOffset="234869.4027">20073 12031 56 0,'-3'0'28'0,"27"58"-73"0,-13-45 54 15,1 8-21-15,-6-10 1 16</inkml:trace>
  <inkml:trace contextRef="#ctx0" brushRef="#br0" timeOffset="235017.3628">19998 11308 34 0,'-12'8'17'0,"18"42"-59"15,0-47 35-15</inkml:trace>
  <inkml:trace contextRef="#ctx0" brushRef="#br0" timeOffset="235286.1246">20454 12089 60 0,'9'-13'30'0,"17"2"-67"0,-14 8 60 16,12-2-42-16,15-11 1 15</inkml:trace>
  <inkml:trace contextRef="#ctx0" brushRef="#br0" timeOffset="235494.4351">20772 11763 40 0,'-3'-13'20'0,"0"0"-32"0,0 13 40 0,-3 3-30 16,-6 7 1-16,-2-2 3 15,-7 8 0-15,-9 10 2 16,-3 6 0-16,3 0 1 15,1 8 1-15,5 2-1 16,9 0 1-16,12 3-5 16,12 0 1-16,15-8-7 15,3-8 0-15,8-7-5 16,7-9 0-16,3-13-4 16,-1-21 0-16</inkml:trace>
  <inkml:trace contextRef="#ctx0" brushRef="#br0" timeOffset="235673.3273">21400 11329 54 0,'9'67'27'0,"-18"99"-40"0,6-115 55 15,0 17-46-15,0 6 1 16,0 6-13-16,-3-14 1 15,0-8 11-15,-8-10 0 16</inkml:trace>
  <inkml:trace contextRef="#ctx0" brushRef="#br0" timeOffset="236139.4572">21957 11777 67 0,'0'-14'33'0,"-15"9"-80"16,12 8 66-16,-3-1-28 15,0 4 1-15,0-4 2 16,0 4 1-16,-6 7 13 16,-3 3 1-16,-5 8-7 15,-7-1 1-15,-3 9 3 16,3 5 1-16,6 3-3 15,4-6 1-15,5 1-5 16,3-1 1-16,3-8 0 0,3-2 1 16,6-8 1-16,3-5 1 15,6-9 0-15,-1-2 0 16,13-23 0-16,6-17 0 16,9-21-4-16,11-10 0 15,4-9-3-15,11-12 1 16,4 10-1-16,-7 7 1 15,-11 15 1-15,-12 12 1 16,-10 43 3 0,-14 29 0-16,-15 23 1 15,-20 14 1-15,-19 21-4 16,-15 19 1-16,-8-4-14 16,-7-7 1-16,-8-18-5 15,5-25 1-15</inkml:trace>
  <inkml:trace contextRef="#ctx0" brushRef="#br0" timeOffset="236608.4115">20126 11655 52 0,'-21'-3'26'0,"13"9"-61"15,10-4 49-15,7 3-28 16,3-12 0-16</inkml:trace>
  <inkml:trace contextRef="#ctx0" brushRef="#br0" timeOffset="237688.959">21945 11962 30 0,'-30'16'15'0,"6"-16"-28"16,15-6 30-16,-2 6-16 16,-4-2 1-16,3 4 1 15,3 1 1-15,3 10-4 16,3 3 0-16,3 3 2 0,6 4 1 16,0-4-1-16,3-3 1 15,0 2 0-15,0-4 1 16,2-9 0-16,4-8 1 15,6-10 0-15,6-21 1 16,0-19-4-16,6-11 1 16,8-15-4-16,4-14 1 15,0-5-2-15,-4 11 0 0,-8 5 0 16,-6 16 0-16,-6 13 2 16,-7 16 0-16,-8 21 1 15,-6 11 0-15,-12 23-1 16,-8 22 1-16,-10 21-7 15,-3 21 1-15,-17 13-7 16,-16-13 0-16</inkml:trace>
  <inkml:trace contextRef="#ctx0" brushRef="#br0" timeOffset="238240.5861">20665 12004 25 0,'0'8'12'0,"51"0"30"16,5 18-42-16,-71-71 1 15,57 27 0-15,-3-8-1 16,5-1 0-16,4-2-3 15,-3-3 0-15,-4-2 0 16,-5-1 1-16,-6 1 0 16,-9 5 0-16,-10 2 2 15,-5 1 0-15,-3 2 2 16,-9 0 1-16,-8 6 0 16,-10-1 1-16,0 6-3 15,-6 5 1-15,-6 11-2 16,-2 5 0-16,-4 13-1 15,3 13 1-15,1 17 0 16,5 20 1-16,3 19 2 16,3 3 1-16,4 10 0 15,14-5 0-15,12-8-5 0,20-14 0 16,19-20-10 0,6-46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35:38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11813 6157 3 0,'41'-5'1'0,"-5"-3"-3"15,-21 5 2-15,9 0 10 32,-30-34-10-32,68 64 7 15,-2-38 1-15,-4 3-11 16,1-2 1-16,0 4 6 16,2 1 1-16,1 0-3 15,-4-1 0-15,1 1-1 16,2 5 0-16,7-5 1 15,-1 0 0-15,7-3-1 16,-4 2 1-16,1 6-1 16,5-2 0-16,6-1 0 15,1 0 0-15,5 1-1 16,-3 4 0-16,7-2 0 0,5 0 1 16,6-5-1-16,9 2 0 15,6 1 0-15,0-3 1 16,9-1-1-16,-8 4 1 15,5-6 0-15,0-6 1 16,12 1 0-16,-3 3 0 16,0-4-1-16,8 4 1 15,-11 2-1-15,0 0 1 0,0 0-1 16,-3 8 0-16,-17 3-1 16,-7-3 1-16,-3 2-1 15,-18-2 1-15,-8-2-1 16,-10 4 1-16,-8 1-1 15,-6-3 0-15,-10 3-3 16,-2-1 1-16,-9 1-6 16,-6 5 0-16</inkml:trace>
  <inkml:trace contextRef="#ctx0" brushRef="#br0" timeOffset="6004.7699">20400 6273 20 0,'69'-18'10'0,"97"-3"-11"0,-94 15 11 16,29 1-10-16,33-3 1 15,21 3-1-15,23-1 0 16,7 6-2-16,8 3 1 16,-8 8-4-16,2-6 1 15</inkml:trace>
  <inkml:trace contextRef="#ctx0" brushRef="#br0" timeOffset="6919.1">3080 7255 15 0,'-6'-11'7'0,"3"6"-5"0,3 5 8 16,0-3-11-16,-3 1 0 0,3-1-1 16,0-2 0-16,6-1 2 15,5 1 1-15,16 3-3 16,9-1 1-16,23 0 3 15,31-2 0-15,38-3 1 16,41 0 0-16,46 3 0 16,38 7 1-16,38 1 0 15,25 8 0-15,14-1-4 16,31 3 1-16,11 3-8 16,6 3 1-16</inkml:trace>
  <inkml:trace contextRef="#ctx0" brushRef="#br0" timeOffset="18961.19">3246 7631 7 0,'0'-14'3'0,"9"-9"-5"0,-3 17 3 16,3 1-3-16,-9 0 0 15</inkml:trace>
  <inkml:trace contextRef="#ctx0" brushRef="#br0" timeOffset="19170.8099">3291 7519 16 0,'0'-13'8'0,"0"19"-9"0,-3-4 16 16,-3 3-15-16,-6 3 1 16,-9 3 1-16,-6 5 0 15,-5 13-3-15,-4 11 1 0,-21 20 2 16,-5 20 0-16,-30 15 0 15,-1 27 0-15,-8 15 0 16,-3 17 0-16,15 7-1 16,8-2 1-16,40-3-2 15,29-5 0-15,30-16-3 16,35-13 0-16,45-14-4 16,39-2 0-16</inkml:trace>
  <inkml:trace contextRef="#ctx0" brushRef="#br0" timeOffset="24244.77">9107 8035 10 0,'71'-2'5'0,"49"-1"-5"0,-79 6 6 15,10-6-7-15,23 6 0 16,10-3 1-16,20 0 0 0,21-3 0 16,3 0 1-16,15-2-1 15,20-3 1-15,10-2 0 16,6-4 0-16,5 4 1 15,1-1 0-15,5 1-1 16,1-1 1-16,2 3-1 16,-5-2 1-16,-1-1 0 15,-2 3 0-15,-1 3 0 16,1-1 0-16,-13 1 0 16,1 0 0-16,-9 2 0 15,-12 3 0-15,-9 0-1 16,-21-2 1-16,-21 2-2 15,-15 0 1-15,-23 2-4 16,-22 1 0-16,-23 2-4 16,-24-5 0-16</inkml:trace>
  <inkml:trace contextRef="#ctx0" brushRef="#br0" timeOffset="25145.3">14733 8236 10 0,'53'-5'5'0,"90"3"-5"15,-95-1 5-15,35 6-5 0,33-9 1 16,39-2 2-1,27 0 1-15,38 0-5 0,21 3 1 16,12 0 2-16,-3 0 0 16,-18-1-3-16,-23 4 1 15,-19-1-4-15,-32 3 1 16</inkml:trace>
  <inkml:trace contextRef="#ctx0" brushRef="#br0" timeOffset="46330.81">11786 9996 3 0,'98'-13'1'0,"69"-11"-1"0,-111 16 2 15,25-3-2-15,29-2 1 16,18-5 6-16,27-6 0 16,20-3-6-16,22-2 0 15,17 0 4-15,24-3 0 16,15 3 0-16,-3 11 0 0,0 5-4 16,-9 5 0-1,-17 0-4-15,-25 8 0 0,-14-3-3 16,-22-2 1-16</inkml:trace>
  <inkml:trace contextRef="#ctx0" brushRef="#br0" timeOffset="47576.56">14858 5974 25 0,'0'-13'12'0,"27"32"-14"16,-13-14 12-16,10 16-11 15,12 13 0-15,12 6-10 16,17 2 1-16</inkml:trace>
  <inkml:trace contextRef="#ctx0" brushRef="#br0" timeOffset="58251.33">8601 10903 8 0,'-30'0'4'0,"0"0"-4"0,25 0 5 16,-1 0-4-16,3 0 1 15,3 0 2-15,12 0 1 16,8-2-5-16,25-1 0 16,29 1 4-16,37-4 0 0,43 4-1 15,40-1 0-15,26 3-1 16,21 0 0-16,18-5-1 15,3 2 0-15,0-5-3 16,-12 3 1-16,-15-1-5 16,-12 4 1-16</inkml:trace>
  <inkml:trace contextRef="#ctx0" brushRef="#br0" timeOffset="62078.85">11887 10898 21 0,'39'-8'10'0,"83"-10"-5"0,-80 12 10 0,26 1-16 16,-14 2 0-16,83 1-8 15,8-3 0-15,10-6 7 16,0-13 1-16</inkml:trace>
  <inkml:trace contextRef="#ctx0" brushRef="#br0" timeOffset="67828.7099">4053 7567 11 0,'-18'0'5'0,"0"0"-4"0,15 0 5 0,-3 0-6 16,0 0 1-16,-3 0 0 15,3-5 0-15,3 7-2 16,-6-2 1-16,3 3 1 15,1 5 1-15,2 5-1 16,-6 6 0-16,-6 15 1 16,3 19 0-16,0 16 0 15,0 8 1-15,3 20-1 16,-6 23 0-16,6 1 0 16,3 19 1-16,3 6-2 15,3 0 1-15,-9 7-1 16,1-7 1-16,-4-17-1 15,0-7 1-15,-6-3-2 16,3-16 1-16,0-16-1 0,6-10 1 16,6-19 1-16,-3-15 0 15,6-19 0-15,0-22 1 16,6-18 0-16,-6-15 1 16,0-17-1-16,0-18 1 15,0-22-2-15,0-15 1 16,-9-11-2-16,0-13 1 15,-3-7-1-15,0 4 1 16,-5-13-2-16,-1 5 0 16,6 6 0-16,3 5 1 0,6 0-1 15,-3 13 1-15,6 9-1 16,0 23 0-16,0 13 0 16,6 16 0-16,-6 13-1 15,3 14 1-15,3 2-2 16,-6 16 0-16,0 16 0 15,0 21 0-15,3 27 0 16,3 15 0-16,0 22 1 16,3 28 0-16,0 14 0 15,0 13 1-15,-1 6 0 16,1-9 1-16,-9-2-1 16,3-8 0-16,0-18 0 15,0-14 1-15,3-21 0 16,3-11 1-16,0-10-1 15,-6-13 0-15,6-17 0 16,0-12 1-16,6-11 0 16,0-21 0-16,3-22-1 0,-3-26 0 15,-4-21 0-15,4-15 0 16,0-17-1-16,3 0 1 31,0-63 0-31,-9 26 1 16,-6 27-1-16,-3 15 1 15,-3 16-1-15,-3 17 0 16,-3 12-2-16,0 14 1 16,0 10-3-16,0 19 1 15,-3 16-2-15,-3 18 1 0,6 35 0 16,12 42 0-16,6 39 2 16,21 54 0-16,6 52-4 15,29 43 0-15,28 21-5 16,-28-55 0-16</inkml:trace>
  <inkml:trace contextRef="#ctx0" brushRef="#br0" timeOffset="71687.53">3407 10509 20 0,'-27'-24'10'0,"27"1"-9"0,-6 15 11 0,6 0-13 15,-3-3 1 1,-3-2 0-16,-3 0 0 0,3 2 0 15,3 3 0-15,-6 0 0 16,4 0 0-16,2 8 0 16,-3-2 1-16,6 12 0 15,0 14 0-15,0 18 0 16,6 17 1-16,2 15-1 16,-8 8 1-16,3 10 0 15,-3 6 1-15,-3-8-1 16,-5-10 1-16,-1-1 0 15,-9-8 1-15,3-10-1 16,-3-8 0-16,3-11 0 16,-3-12 1-16,3-7-1 15,0-4 0-15,4-14 0 16,-7-15 0-16,-3-9 0 16,9-13 0-16,-6-13-1 15,3-18 1-15,-3-9-2 16,1 1 0-16,2-3-3 0,-3 2 1 15,0 1 0 1,9 5 0-16,3 0-1 0,-3 15 0 16,3 12 0-16,6 7 1 15,6 8-1-15,-3 6 0 16,6 4 1-16,0 7 0 16,3-1 0-16,-3 5 0 15,0 3-1-15,3 8 1 16,0 8 1-16,-1 13 0 0,4 13-1 15,0 8 1-15,3 17 0 16,-6 28 1-16,3 5 0 16,0 4 0-16,3 1 0 15,-9-4 0-15,2-11-2 16,1-16 0-16,-12-16-6 16,0-5 0-16,-12-29-4 15,1-29 1-15</inkml:trace>
  <inkml:trace contextRef="#ctx0" brushRef="#br0" timeOffset="80228.89">1457 8358 26 0,'-35'-37'13'0,"11"19"-11"0,18 15 14 0,3 3-16 16,-6 0 1-16,0 3-1 16,0 7 1-16,3 6-1 15,0 13 1-15,3 0 0 16,-3 14 1-16,6 2-1 16,6 13 1-16,-6-3 0 15,3 1 0-15,-3-6-4 16,0-2 1-16,0-3-3 15,0-6 0-15,6-9-5 16,9-17 1-16</inkml:trace>
  <inkml:trace contextRef="#ctx0" brushRef="#br0" timeOffset="80709.61">1505 8059 27 0,'-57'-34'13'0,"31"44"-18"0,17-10 22 0,-12 0-18 16,0 6 1-16,-3 7-2 15,-9 8 1-15,7 11 1 16,-16 8 0-16,9 10-1 15,-14 11 1-15,8 5-1 16,-9 11 1-16,7 15 1 16,5 14 0-16,12-6 0 15,9-2 0-15,12-5 1 16,3-11 0-16,3-8 0 16,12-18 1-16,3-14 1 15,15-10 1-15,8-19 0 16,16-18 0-16,14-11 0 15,19-16 0-15,2-10-1 16,0-16 0-16,0-19-3 16,-8-13 1-16,2-3-1 15,-17-5 0-15,-10-2-1 16,-11 5 1-16,-24 13-3 0,-22 10 1 16,-19 17-1-16,-31 17 1 15,-14 23-7-15,-22 20 0 16,-17 19-5-16,-9-3 1 15</inkml:trace>
  <inkml:trace contextRef="#ctx0" brushRef="#br0" timeOffset="81670.59">1264 10848 20 0,'-36'0'10'0,"12"5"-7"16,24-7 9-16,-9 2-12 15,3 0 0-15,3 0 2 16,-6 0 1-16,9-6-2 16,0 1 0-16,0-3 2 15,9 0 0-15,3-5 0 0,12 0 1 16,12-1-2-16,11 4 1 15,-2 7-3-15,3 6 1 16,-7 10-2-16,1 0 1 16,-9 6-2-16,-6 7 1 15,-12 11 0-15,-15 8 1 16,-15 6 1-16,-9 7 0 16,-3 3 1-16,-6-11 0 15,6-2 2-15,4-4 1 0,14-4-1 16,3-3 0-16,15-8-1 15,6-8 1-15,17-5-2 16,10-8 1-16,3-8-3 16,14-10 0-16,13-6-6 15,11-5 1-15,-3-11-6 16,-5-5 1-16,-7-8-3 16,-5-5 0-16</inkml:trace>
  <inkml:trace contextRef="#ctx0" brushRef="#br0" timeOffset="82121.76">2288 10771 27 0,'0'-79'13'0,"-15"-22"-18"0,12 77 24 0,-12-10-22 16,-3-3 1-16,-3 3-4 15,-8-3 1-15,-13-3 6 16,-18 5 1-16,-5-2-4 16,-10 8 1-16,-2 6 1 15,-6 9 1-15,-10 6 0 16,1 14 1-16,-6 15-1 0,-6 8 1 15,3 16-2-15,-10 16 0 16,4 23 0-16,-12 22 1 16,-6 21 1-16,-3 21 0 15,21 9-1-15,21 12 0 16,20-2 0-16,19-6 1 16,26-13-1-16,30-13 1 15,23-32-1-15,40-18 0 0,26-19 1 16,30-18 1-16,30-19 1 15,29-29 1-15,19-27-1 16,5-28 0-16,18-27-1 16,-11-14 1-16,-34-20-2 15,-17-3 1-15,-30-16-1 16,-30-10 1-16,-33 2-1 16,-38 0 0-1,-137-48-2 1,-27 38 0-16,-30 39-4 15,-24 32 0-15,-2 21-9 16,-4 29 1-16,-5 9-2 16,23-1 1-16</inkml:trace>
  <inkml:trace contextRef="#ctx0" brushRef="#br0" timeOffset="85978.52">13679 12351 16 0,'-9'-8'8'0,"12"-13"-3"16,0 13 8-16,0 0-13 15,0 2 0-15,3 4-1 16,0 4 1-16,-3 6 1 15,3 8 0-15,0 11 0 16,0 10 1-16,3 10 0 16,0 12 0-16,0 1 2 0,2 1 0 15,-2-2 0-15,0-7 1 16,-3-7-2-16,0-2 1 16,-6-11 1-1,0-9 1-15,-3-7-1 0,-3-8 1 16,0-8-2-16,-3-8 0 15,0-13-1-15,1-8 0 16,-1-8-2-16,3-11 1 16,0-2-2-16,3-11 0 15,0 0-1-15,3-8 1 16,3 11 0-16,6-5 0 0,6-1-1 16,5 1 1-16,7 7-3 15,6 1 1-15,3 10-1 16,-4 5 1-16,-2 3-1 15,0 10 0-15,3 9-1 16,-10 2 1-16,4 16 1 16,-3 11 1-16,-3 7-1 15,-6 11 0-15,-6 6 0 16,-9 2 1-16,-12-8 1 16,-6 0 0-16,-6 0 0 15,-12 0 1-15,-14 0-1 16,-1 3 1-16,-5 0-4 15,-7-11 0-15,4 3-7 16,2-11 0-16</inkml:trace>
  <inkml:trace contextRef="#ctx0" brushRef="#br0" timeOffset="86505.75">14545 12208 40 0,'3'-11'20'0,"6"11"-30"16,-3 14 34-16,0 1-26 0,0 20 1 16,0 20 0-16,-3 9 0 15,3 7 1-15,3 1 1 16,0 2-2-16,0-8 1 15,-3 0 0-15,0-8 1 16,0-5-3-16,-1-13 1 16,-2-8-8-16,0-11 1 15</inkml:trace>
  <inkml:trace contextRef="#ctx0" brushRef="#br0" timeOffset="86730.61">14090 12221 53 0,'0'-40'26'0,"38"19"-43"0,-23 16 51 0,12 0-37 16,18-1 1-16,8 1-5 15,13 5 0-15,11 0 4 16,-5 3 0-16,-1 5-8 15,4-6 0-15,-1 4 0 16,0-4 1-16</inkml:trace>
  <inkml:trace contextRef="#ctx0" brushRef="#br0" timeOffset="86924.31">15316 12107 29 0,'0'11'14'0,"9"39"-22"0,-3-34 32 16,0 18-24-16,0 14 1 16,0 21 2-16,0 2 0 15,0 1-4-15,-6 2 1 16,-3-3-1-16,-9-7 1 16,-6-3-8-16,-3-11 0 15</inkml:trace>
  <inkml:trace contextRef="#ctx0" brushRef="#br0" timeOffset="87092.07">15176 12115 50 0,'45'-74'25'0,"68"13"-37"0,-71 48 47 15,80-3-50 1,-6 8 1-16,-12 8-10 15,-21 0 0-15</inkml:trace>
  <inkml:trace contextRef="#ctx0" brushRef="#br0" timeOffset="87270.9599">15146 12494 58 0,'33'-6'29'0,"104"17"-47"0,-83-11 56 16,29 3-52-16,15-3 0 15,18 5-13-15,-11-8 1 16</inkml:trace>
  <inkml:trace contextRef="#ctx0" brushRef="#br0" timeOffset="87450.9899">15405 12885 68 0,'102'-5'34'0,"195"5"-70"0,-193 0 65 0,33 8-53 16,9-29 1-16</inkml:trace>
  <inkml:trace contextRef="#ctx0" brushRef="#br0" timeOffset="88877.77">4136 12819 26 0,'-27'-11'13'0,"15"1"-9"0,12 7 14 15,6-5-19-15,3 0 1 16,15-2 2-16,3-1 0 16,24-5 0-16,14-5 0 15,9-5 2-15,16-3 0 16,11 2 0-16,-6 6 1 15,3 2-5-15,-11 6 1 0,-10 8-10 16,-8 5 1-16,-19-3-4 16,-14-15 1-16</inkml:trace>
  <inkml:trace contextRef="#ctx0" brushRef="#br0" timeOffset="109492.42">11706 13750 23 0,'-12'3'11'0,"6"-8"-9"0,6 5 11 16,0 0-14-16,0 0 0 16,0 0-3-16,0 0 1 15,0-3 3-15,0-2 1 16,0 0-2-16,0-1 0 0,0 1 1 16,0 5 0-16,3-3 1 15,-3 3 1-15,3-2 0 16,3-1 1-16,3 3-2 15,2 3 1-15,4-3-1 16,6 2 0-16,3-2-1 16,3 0 1-1,8 0 0-15,16 0 0 0,3 0 0 16,-1 0 0-16,13-2 1 16,-1-4 1-16,10 1-1 15,11 0 1-15,0 2-1 16,7-2 0-16,2 0 0 15,12 2 1-15,3 3-2 16,3 0 0-16,15 0 0 16,6 3 0-16,-3-3 0 15,3 2 0-15,3 3 0 16,-15 1 1-16,-6-4 0 0,-15 4 0 16,-2-4 0-1,-16 4 0-15,-12-1 0 0,-14 0 0 16,-10 1-4-16,-11-1 1 15,-6 0-6-15,-6 0 1 16,0-2-6-16,8-11 0 16</inkml:trace>
  <inkml:trace contextRef="#ctx0" brushRef="#br0" timeOffset="110900.64">16403 13711 10 0,'-15'-6'5'0,"12"-2"-6"0,3 8 5 15,0 0-3-15,3-5 1 16,0 0 3-16,3 0 1 0,0-1-6 16,0 4 1-16,5-1 4 15,4 0 1-15,3-2-1 16,15 5 0-16,23 0-2 16,7 0 1-16,23 0-2 15,30-3 0-15,24 3-1 16,21 0 0-16,15-2 1 15,17-6 0-15,7-3 0 16,-1 3 0-16,-11 3-1 16,-19 5 0-16,-26-3-2 15,-21 6 0-15,-18 5-9 16,-20-5 1-16</inkml:trace>
  <inkml:trace contextRef="#ctx0" brushRef="#br0" timeOffset="121809.11">12759 15335 26 0,'-3'-32'13'0,"-21"9"-38"0,10 15 14 0</inkml:trace>
  <inkml:trace contextRef="#ctx0" brushRef="#br0" timeOffset="150836.77">10780 8173 14 0,'9'0'7'0,"3"-3"-8"0,-6 3 8 0,0 0-7 15,0 0 0-15,0 0 0 16,-6 0 0-16,2 0 1 16,-2 0 1-16,0 0 1 15,-2-2 0-15,-4-1 1 16,-3-2 0-16,0-1 1 16,-3-1 1-16,-3-1-2 15,-3-3 1-15,-3 0-2 16,-3-2 0-16,-5 0 0 15,-1 0 0-15,-3 5-2 16,0 0 1-16,-5 0-2 16,-4 3 1-16,-6-3-1 15,1 2 1-15,-7 1 0 16,-8 0 0-16,-1 5-1 16,-5 0 1-16,-10 2-1 0,7-2 1 15,-6 6-2-15,2 2 1 16,4 5-1-16,2 5 1 15,4 1 0-15,2-1 0 16,7 4-1-16,-4 1 1 16,-2 9 0-16,2 3 0 15,4-1-1-15,8 0 1 16,9-2-1-16,6 3 1 16,7-6-1-16,2 0 1 15,6 0-1-15,9 0 1 0,3 0-1 16,3 3 1-16,9 5 0 15,12 3 0-15,12-3-1 16,8 2 1-16,13 1 0 16,14-3 0-16,7 3 0 15,11-6 0-15,7-5 0 16,11-8 1-16,6-5 0 16,6-3 0-16,3 1 0 15,0-6 0-15,6 0 0 16,-3-8 1-16,-6-11-1 15,-2-2 1-15,-10-6 0 16,-9-7 1-16,-3-6-1 16,-5-10 1-16,-10-3 0 15,-11-3 0-15,-10 3 0 16,-14 0 1-16,-12-8-2 16,-18-5 0-16,-12-3-4 0,-27 0 1 15,-18 8-6 1,-29 6 0-1</inkml:trace>
  <inkml:trace contextRef="#ctx0" brushRef="#br0" timeOffset="153448.71">24174 9930 21 0,'-9'-19'10'0,"-8"-15"-8"16,14 26 10-16,-6 0-13 15,-3 0 1-15,-12 0-1 0,0 0 1 16,-6 0 1-16,-8 3 0 16,-10 0-1-16,-3 7 1 15,-8 1 0-15,-10 8 0 16,-2 2 0-16,-6 0 0 16,5 6-1-16,7 4 0 15,-1 12 0-15,1 4 0 16,-1 17 0-16,4 5 1 15,8 2-1-15,7 9 1 16,2 7-1-16,6 6 0 16,9-1 0-16,13-1 1 15,8-4-1-15,9-2 0 0,9-9 0 16,14 1 1 0,19-11 0-16,12-10 1 0,23-6 0 15,24-15 1-15,18-9-1 16,12-18 0-16,21-13-2 15,-9-11 0-15,-6-13-1 16,9-8 1-16,-6-13-1 16,-3-11 0-16,-12-10 1 15,-6 0 0-15,-21 4 3 16,-24 1 0-16,-23 3-1 16,-39 2 0-16,-33 6-4 15,-39 4 1-15,-50 9-8 16,-30 5 1-16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4T19:38:09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9000 3627 26 0,'9'32'13'0,"-24"42"-4"16,3-58 14-16,-3 13-20 15,0 3 1-15,9-3 1 16,15-5 0-16,12-8-6 16,6-11 0-16,15-13 4 15,11-13 1-15,4-11-2 16,-1-5 1-16,-2-8-2 15,-7-8 1-15,-11 8-5 0,-3 0 1 16,-6 0-6-16,-4 11 1 16,-2 7-6-16,-6 9 0 15</inkml:trace>
  <inkml:trace contextRef="#ctx0" brushRef="#br0" timeOffset="405.1501">9024 3937 35 0,'6'-42'17'0,"14"42"-24"16,-14 8 29-16,0 10-22 15,0 17 0-15,-3 15-1 0,-6 8 0 16,-9 3 1-16,-2 2 0 16,-7 14 0-16,9-5 0 15,6-9-3-15,9-5 0 16,3 3-5-16,6-27 0 16</inkml:trace>
  <inkml:trace contextRef="#ctx0" brushRef="#br0" timeOffset="797.9646">9354 4284 43 0,'6'-19'21'0,"57"-5"-31"15,-40 14 41-15,7 2-38 16,12-3 1 0,50-29-12-1,-3-5 0-15,-8 1 25 16,-10-1 1-16,-8 5-9 16,-13-2 1-16,-11 15 3 15,-15 3 1-15,-18 19 5 16,-12 13 1-16,-27 16-5 15,-18 21 0-15,-26 21-4 0,-9 3 1 16,-12 5-1-16,14 5 0 16,16 0 0-16,14-15 0 15,18-6-5-15,19-13 1 16,23-16-8-16,23-23 1 16,25-17-2-16,26-23 1 15</inkml:trace>
  <inkml:trace contextRef="#ctx0" brushRef="#br0" timeOffset="1114.323">10878 3805 43 0,'-62'8'21'0,"-43"10"-32"16,76-7 44-16,-4 7-35 16,6 6 1-16,6 0-3 15,18 5 1-15,21-3 4 16,18 9 0-16,23-6-3 15,13-5 1-15,8 0 0 16,-5-1 0-16,-13 4 2 16,-14-3 0-16,-21 5 1 15,-27-11 1-15,-24 9 2 16,-27 10 0-16,-20 0 0 16,-28 3 1-16,-11 12-3 15,-18 1 1-15,-18 13-14 16,-11 3 0-16,5-8-4 15,9-37 0-15</inkml:trace>
  <inkml:trace contextRef="#ctx0" brushRef="#br0" timeOffset="5555.1388">5252 9316 13 0,'-6'-8'6'0,"9"32"-2"16,0-16 6-16,3 10-12 15,0 3 0-15,3 11 6 16,0 3 0-16,0 10-2 16,-3 5 1-16,3 0 3 15,-3 0 0-15,-6 1 1 16,0-6 0-16,3-6-2 16,-6-4 0-16,0-6-1 15,0-5 0-15,-3-8-2 16,-6-6 1-16,-3-7-1 0,-6-14 1 15,1-10-1-15,-1-13 1 16,-3-14-2-16,3-8 1 16,3-4-1-16,6 1 0 15,3-1-3-15,3-1 1 16,12 5-1-16,3 1 0 16,15-1-1-16,15 0 1 15,0 6-1-15,8 0 0 16,13 10 1-16,-1 6 0 0,1 5 0 15,2 5 1-15,-2 11 1 16,-4-1 0-16,1 17 1 16,-12 13 0-16,-7 5 1 15,-14 16 0-15,-15 5-1 16,-18 9 1-16,-21 4-7 16,-17 1 1-16,-16 2-7 15,4-13 0-15</inkml:trace>
  <inkml:trace contextRef="#ctx0" brushRef="#br0" timeOffset="5977.2521">5913 9901 55 0,'-30'34'27'0,"7"48"-63"15,17-53 52-15,-6 6-31 16,-12 2 0-16</inkml:trace>
  <inkml:trace contextRef="#ctx0" brushRef="#br0" timeOffset="7793.4104">18412 9308 33 0,'-3'-42'16'0,"12"28"-19"16,-3 17 17-16,3 16-15 15,3 15 0-15,-1 6-1 16,1 18 1-16,-3 24 3 16,-3 8 1-16,-3 5 0 15,0-5 0-15,0 3 1 16,0-14 1-16,0-10 1 16,0-8 1-16,-3-16-1 15,0-8 0-15,-3-16-1 16,0-10 0-16,-6-17-1 15,-3-18 0-15,-3-23-2 16,1-11 1-16,-1-22-3 16,0-10 0-16,9-8-1 15,9 0 0-15,9 1-2 0,14-12 1 16,16 11-1-16,3 11 1 16,14 2-1-16,7 11 0 15,-1 11-1-15,1 12 1 16,-7 14 0-16,-2 11 0 15,-4 13 1-15,-5 13 0 16,-12 47 1 0,-21 14 1-1,-21-3-1-15,-24 6 0 0,-12-6-4 16,-14 6 0-16,-13-6-6 16,-8-16 1-16</inkml:trace>
  <inkml:trace contextRef="#ctx0" brushRef="#br0" timeOffset="8242.2016">18933 9784 35 0,'15'-16'17'0,"38"6"-26"0,-35 10 28 16,12 2-22-1,8 1 1-15,7-3-3 0,0 5 1 16,-7 9 5-16,-5 2 0 16,-12-1-1-16,-12 7 0 15,-12 9 5-15,-21 9 0 0,-9 8 4 16,-11 7 0-16,-4 1 1 16,4-3 0-16,14-8-3 15,21 0 1-15,27-14-5 16,26-4 1-16,28-9-9 15,29-7 0-15,18-11-10 16,21 0 1-16,6-27-1 16,9-10 0-16</inkml:trace>
  <inkml:trace contextRef="#ctx0" brushRef="#br0" timeOffset="12041.347">5127 11052 12 0,'-12'-6'6'0,"9"1"-8"0,3 10 6 16,0 9-5-16,0 7 1 15,0 3 0-15,6 18 1 16,3 19 1-16,-9 31 1 16,3 30 3-16,-3 53 0 15,-3 36 2-15,-9 46 0 16,-2 45 0-16,2 15 1 15,-3-10-3-15,6-8 0 0,0-19-3 16,0-18 0-16,-3-26-3 16,-3-22 1-16,0-18-3 15,3-21 0-15,-5-19-5 16,8-16 1-16,0-13-5 16,6-21 0-16</inkml:trace>
  <inkml:trace contextRef="#ctx0" brushRef="#br0" timeOffset="12838.2819">5044 11091 21 0,'27'-23'10'0,"47"-25"-11"16,-47 35 12-16,15-3-11 16,-4-3 0-16,7-2 1 15,6 3 1-15,-1-1-1 16,-2 3 0-16,-9 6 2 16,-4-1 1-16,-5 6 1 15,-6-1 0-15,-3 6 0 16,0 3 0-16,-4 2 0 15,-2 1 0-15,0-1-1 16,3 0 0-16,0 1-1 16,0-1 0-16,0 8-1 0,2 8 0 15,-2 22-1-15,0 25 1 16,-3 25-2-16,3 37 0 16,-6 31-1-16,3 35 0 15,-3 15 1-15,2 9 0 16,1 21 0-16,-6 0 1 15,3 15 0-15,-9 4 0 16,-6-1 1-16,-9 3 1 0,-6 5-2 16,-5-16 1-16,-13-10-1 15,-3-13 1-15,3-22-1 16,4-18 0-16,-1-29-1 16,-3-24 1-16,-2-27-3 15,-4-26 1-15,0-24-6 16,1-23 0-16,-7-41-8 15,-23-39 1-15</inkml:trace>
  <inkml:trace contextRef="#ctx0" brushRef="#br0" timeOffset="13662.9555">4729 10507 28 0,'0'0'14'0,"29"26"-15"15,-23-10 14-15,9 5-16 16,6 3 1-16,-9 2 0 16,0 1 1-16,-3-3 4 0,-6-3 1 15,3 0-1-15,-6-5 0 16,-6-3 2-16,0-5 0 16,3-8 0-16,0-8 0 15,0-8-3-15,-3-2 1 16,3-11-3-16,3-6 0 15,0-7-1-15,3 0 1 16,3-1-1-16,0 9 0 16,3 2 0-16,0 6 0 0,0 2 0 15,2 5 1-15,-2 1-1 16,3 2 0-16,3 5-1 16,3 6 1-16,0 8 0 15,6 5 1-15,-1 2-1 16,-5 9 1-16,-6 7 0 15,-6 1 1-15,-12 10 0 16,-9 5 0-16,-11 3-1 16,-16 3 1-16,-9-1-3 15,-5-7 0-15,-1-6-3 16,7-10 0-16,5-13-5 16,9-9 1-16</inkml:trace>
  <inkml:trace contextRef="#ctx0" brushRef="#br0" timeOffset="13847.5071">5321 10395 38 0,'-6'8'19'0,"36"61"-43"0,-24-48 37 15,6 8-25-15,-1-7 1 16</inkml:trace>
  <inkml:trace contextRef="#ctx0" brushRef="#br0" timeOffset="13977.9446">5181 10221 52 0,'-9'-32'26'0,"131"16"-56"0,-74 8 53 0,47 0-41 16,27-21 1-16</inkml:trace>
  <inkml:trace contextRef="#ctx0" brushRef="#br0" timeOffset="15074.2407">18254 10970 28 0,'-9'-8'14'0,"0"50"-14"0,9-8 15 15,-3 19-15 1,0 27 1-16,3 39 3 0,-9 37 1 15,0 56-5-15,0 60 1 16,-5 46 3-16,-1 57 0 16,-3 14 2-16,-3 3 0 15,3-27-1-15,3-26 0 16,3-40-1-16,6-35 0 16,6-47-5-16,0-40 0 0,3-42-10 15,0-37 0-15,-3-45-3 16,-6-45 0-16</inkml:trace>
  <inkml:trace contextRef="#ctx0" brushRef="#br0" timeOffset="15840.779">17906 11094 23 0,'0'-29'11'0,"38"10"-12"0,-11 11 16 0,15-2-16 16,-9 2 1-16,38 0 0 15,18 3 0-15,7-3 1 16,-1 0 0-16,-3 0 2 15,-6 0 0-15,-2-3 0 16,-10 3 1-16,-5 0 1 16,-10 3 0-16,-8 0 0 15,-9 0 0-15,-10-1 0 16,-5 1 1-16,-3 0-1 16,-3-1 1-16,-6 4-1 15,-4-1 0-15,-2 3-1 16,-3 5 0-16,-3 9-3 15,0 12 1-15,-3 24-2 16,0 24 1-16,0 38-2 16,3 28 0-16,-3 34 0 15,3 22 0-15,6 19 2 16,0 7 0-16,3 8 0 16,0 0 1-16,0 8-1 0,0-5 1 15,0 3 0-15,3-14 1 16,-4 8-2-16,4-13 1 15,-6-3 0-15,-3-13 0 16,-6-18-1-16,-6-14 1 16,-6-10-1-16,-8-21 0 15,-1-19 0-15,-9-11 1 16,-18-7-2-16,-23-25 1 16,-18-7-2-16,-25-13 1 0,-20-19-6 15,-23-19 1-15,-7-28-10 16,-6-27 0-16,10-29-4 15,32-22 1-15</inkml:trace>
  <inkml:trace contextRef="#ctx0" brushRef="#br0" timeOffset="16470.0221">18102 10303 35 0,'-3'32'17'0,"36"44"-20"0,-24-49 26 0,0 10-24 16,0 3 0-16,0-3-1 15,0-6 1-15,-3-7 2 16,0-5 1-16,-6-9-1 16,-3-4 1-16,-3-9 2 15,-3-8 0-15,0-7-1 16,0-3 1-16,0-8-2 16,3-11 0-16,3 5-2 15,6-2 0-15,6 0-2 16,9 0 0-16,6-2 0 15,11 4 0-15,1-4 0 16,9 1 1-16,5 4 0 16,1 13 0-16,-7 10 0 15,-5 11 0-15,-9 14 1 16,-6 7 0-16,-9 13 0 16,-18-2 1-16,-18 10-1 15,-12 3 1-15,0-2-3 0,-5-1 1 16,-4 0-5-16,0-10 1 15,4-11-5-15,-1-5 0 16</inkml:trace>
  <inkml:trace contextRef="#ctx0" brushRef="#br0" timeOffset="16652.4668">18808 10282 49 0,'3'29'24'0,"14"53"-37"0,-11-50 49 0,-3 13-50 15,-3 5 0-15,-6 0-10 16,-11-8 0-16</inkml:trace>
  <inkml:trace contextRef="#ctx0" brushRef="#br0" timeOffset="16759.4071">18558 10165 44 0,'56'-100'22'0,"75"47"-44"16,-74 45 39-16,35 3-32 15,30-3 0-15</inkml:trace>
  <inkml:trace contextRef="#ctx0" brushRef="#br0" timeOffset="19593.3083">9967 9999 29 0,'-21'-24'14'0,"21"16"-14"16,3 10 15-16,3 9-16 0,3 8 1 15,3 20 1-15,6 14 0 16,3 8 0-16,3 18 1 16,2 17 0-16,1-1 0 15,3-2-3-15,-9-17 1 16,0-12-7-16,-9-17 1 15,-6-12-4-15,-9-25 1 16</inkml:trace>
  <inkml:trace contextRef="#ctx0" brushRef="#br0" timeOffset="19892.8464">9932 9975 35 0,'6'-21'17'0,"59"21"-28"16,-35 5 36-16,17 8-29 16,7 8 1-16,8 16-3 15,-2 3 1-15,-9 0 7 16,-7 7 0-16,-2 1-2 15,-6-11 1-15,-10 5 2 16,-5-2 1-16,-9 0 1 16,-12-6 0-16,-12 1-4 0,-18-1 0 15,-14-2-10-15,-31 2 1 16</inkml:trace>
  <inkml:trace contextRef="#ctx0" brushRef="#br0" timeOffset="20329.7435">10795 10028 14 0,'0'-27'7'0,"27"-10"-11"16,-19 27 0-16,1-1 3 16,3-2 1-16,0 0 9 15,-3 2 0-15,-3 0-7 16,-3 9 1-16,-3 4 5 15,-3 9 1-15,0 15 0 16,0 19 1-16,0 14-3 16,0 4 0-16,0 1-2 15,0 2 1-15,3 0-1 16,0-3 0-16,0-2-4 0,0-8 1 16,-3-10-9-1,0-9 1-15,-3-13-8 0,3-13 1 16,9-16-2-16,6-16 1 15</inkml:trace>
  <inkml:trace contextRef="#ctx0" brushRef="#br0" timeOffset="20584.3449">11357 9771 41 0,'-3'-8'20'0,"12"21"-32"0,-3-2 44 0,0 13-32 16,0 10 1-16,0 16 5 16,-3 17 1-16,-3 12-5 15,-3-2 1-15,0-1 3 16,3-4 1-16,6-9-2 16,6-7 1-16,18-14-10 15,17-13 1-15,16-13-11 16,20-5 1-16,7-14-4 15,-10-21 1-15</inkml:trace>
  <inkml:trace contextRef="#ctx0" brushRef="#br0" timeOffset="21170.0316">10935 10554 36 0,'9'-21'18'0,"62"21"-32"0,-47 5 34 16,3 9-35-16,-4 7 1 0</inkml:trace>
  <inkml:trace contextRef="#ctx0" brushRef="#br0" timeOffset="21949.3338">10417 12203 37 0,'-30'58'18'0,"12"119"-28"16,15-113 37-16,3 47-27 0,3 32 1 16,3 44 2-16,0 30 1 15,-6 24-3-15,6 18 0 16,3-10 3-16,9-13 0 16,14 20-7-1,-2-73 1 1,-6-59-8-16,-3-50 0 0</inkml:trace>
  <inkml:trace contextRef="#ctx0" brushRef="#br0" timeOffset="22835.4586">10321 12197 29 0,'9'-42'14'0,"60"13"-16"0,-36 18 16 0,26-2-15 16,24-11 1-16,19-8-1 16,17-2 1-16,0 0 0 15,0-6 1-15,-9 3 2 16,-3 0 0-16,-12 0 2 16,-5 5 1-16,-13 0 0 15,-8 6 1-15,-10 5-1 16,-11 5 1-16,-10 5-4 15,-8 6 1-15,-6 8-2 16,-6 10 0-16,-6 3 0 16,-3 13 0-16,-3 16-1 15,3 18 1-15,-1 17 0 16,7 12 1-16,12 25-2 16,9 10 1-16,9 29-2 15,-1 24 1-15,4 2-1 16,-1 14 1-16,-8 0-1 0,0 10 1 15,-3-7 0-15,-4-9 0 16,4-2 0-16,0-13 0 16,2-9-1-16,4-7 1 15,-6-13-1-15,-3-3 0 16,-10-9 0-16,-8-17 1 16,-6-11-1-16,-9-14 1 15,-9-18 1-15,-9-5 0 0,-8-13 0 16,-4-11 0-16,-6-14-3 15,-14-12 1-15,-13-11-3 16,-29-8 1-16,-15-16-2 16,-30-5 0-16,-21-6 2 15,-6 1 0-15,0 2 4 16,-2 0 0-16,14 3-1 16,0 8 1-16,24 2-9 15,18-7 0-15,24-3-8 16,20-14 0-16,19-26-3 15,23-15 0-15</inkml:trace>
  <inkml:trace contextRef="#ctx0" brushRef="#br0" timeOffset="26283.1842">4928 12779 38 0,'-6'-8'19'0,"83"-10"-23"0,-41 10 19 0,33 3-18 16,8-9 1-16,21-1 0 15,6-4 1-15,6 1 2 16,4-1 1-16,-13 3-3 16,-6 6 0-16,-6 4-3 15,-5 4 0-15,-22 4-4 16,-14 4 1-16</inkml:trace>
  <inkml:trace contextRef="#ctx0" brushRef="#br0" timeOffset="26485.2042">4916 13171 40 0,'18'-29'20'0,"160"0"-29"0,-112 18 39 15,26-2-37-15,30-6 0 16,15-10-13-16,3 13 0 16</inkml:trace>
  <inkml:trace contextRef="#ctx0" brushRef="#br0" timeOffset="27719.4376">5815 12880 17 0,'0'-21'8'0,"12"-24"-10"0,-3 29 5 16,6-3-1-16,0 1 0 15,5-3 4-15,7-8 1 16,6 2-6-16,0-2 0 15,5 3 5-15,13 2 0 16,3 0-1-16,14 3 0 16,12 0-2-16,13 10 0 15,2 0-2-15,9 6 0 16,3 10-1-16,12 3 1 16,0 11 0-16,9-1 1 15,9 9-1-15,3 2 0 0,9-3 0 16,12 4 0-16,-4-1 0 15,4 2 1-15,6-2 0 16,-9-2 1-16,-4-6 1 16,1-5 1-16,-9-5 0 15,0-6 0-15,-15-5-1 16,-15-8 0-16,-21-3-1 16,-20-5 0-16,-13-2-1 15,-17 2 1-15,-12-2-1 16,-13-4 0-16,-14-1 0 15,-12-4 0-15,-11-2-2 16,-1 0 1-16,-6-3-1 16,-3 3 1-16,0 0-1 15,0 2 0-15,10 6-1 16,2 5 1-16,9 1-2 16,12-1 1-16,9 0-1 15,14 3 1-15,13-1-1 0,6 1 0 16,14 3 1-16,10 2 1 15,-1 5-1-15,1 3 1 16,-4 3 0-16,-14 2 0 16,-13 3 2-16,-8 5 0 15,-21 3 1-15,-24 8 1 16,-27 5-1-16,-29 11 1 16,-33 10-1-16,-39-10 0 15,-21 2-10-15,-6-2 0 0,39-9-9 16,48-12 0-16,47-17-4 15,54-28 1-15</inkml:trace>
  <inkml:trace contextRef="#ctx0" brushRef="#br0" timeOffset="28300.8449">18189 12144 54 0,'-48'-29'27'0,"33"19"-47"15,15 4 55-15,9-2-40 16,24-2 1-16,23-3 0 16,37-1 1-16,23 4 8 15,26-1 0-15,16 19-4 16,-6-5 0-16,-6 5-4 16,-21 0 0-16,-24 0-7 15,-32 2 0-15</inkml:trace>
  <inkml:trace contextRef="#ctx0" brushRef="#br0" timeOffset="28481.6714">18144 12549 74 0,'36'-21'37'0,"136"5"-71"0,-106 21 73 0,38 6-67 15,21-3 1-15,0-27-2 16,-12-4 1-16</inkml:trace>
  <inkml:trace contextRef="#ctx0" brushRef="#br0" timeOffset="29338.4445">18096 12364 25 0,'36'5'12'0,"18"14"-19"16,-37-17 16-16,4 1-9 15,0 0 0-15,-3-1 5 16,-3 1 0 0,-3 2-3-16,-6-2 0 0,-9 0 2 15,-9-3 1-15,-6 0 0 16,-12 0 1-16,-17 0-3 16,-13 0 0-16,-11-6-2 15,-10 1 1-15,-20-3-1 16,-15-3 1-16,-12-2-1 15,-30-5 0-15,-11-6-1 0,-25 3 0 16,-17-8 0-16,-16-6 1 16,-17-2-1-16,-3 3 0 15,-6-3 0-15,9 2 0 16,0-2 0-16,12 6 1 16,9 1 0-16,0 1 0 15,8-2 0-15,4-1 0 16,8 3-1-16,1 5 0 15,12 5 0-15,14 1 1 16,-6 7-2-16,22 3 1 0,8 3 0 16,-3 5 0-16,9 11 1 15,0 10 1-15,12 3 1 16,9-3 0-16,18 3-1 16,24 2 1-16,17-5-4 15,22-5 0-15,14-5-10 16,21-3 0-16,9-16-4 15,6-13 1-15</inkml:trace>
  <inkml:trace contextRef="#ctx0" brushRef="#br0" timeOffset="29576.3614">12209 11689 42 0,'-24'-13'21'0,"15"32"-34"16,3-6 40-16,-3 0-29 0,-9 11 0 15,-6 10 5-15,-2 6 1 16,8-11-2-16,15 0 0 16,18 0 1-16,29-10 1 15,31-6-6-15,44-8 0 16,27-5-9-16,5-45 0 15</inkml:trace>
  <inkml:trace contextRef="#ctx0" brushRef="#br0" timeOffset="44278.6747">8878 4855 13 0,'-30'-13'6'0,"18"0"1"0,12 13 6 0,6-3-12 16,9-2 0-16,27-3 2 15,26-8 1-15,42 3-4 16,54-6 1-16,50-7 2 16,42 2 1-16,30 3-2 15,18 2 0-15,5 1-9 16,-14 4 1-16</inkml:trace>
  <inkml:trace contextRef="#ctx0" brushRef="#br0" timeOffset="48177.3374">9050 5347 25 0,'-20'-2'12'0,"17"-4"-12"15,9 6 12-15,-6 0-13 0,6 3 1 16,-6-3-1-16,6 0 1 16,-3 3 1-16,-1 5 0 15,1 2 0-15,-3 11 1 16,-3 8 1-16,1 6 0 15,-1 4 0-15,0 6 0 16,3-10-1-16,6-3 1 16,-1-6-1-16,7-5 1 15,9-10-1-15,9-6 1 0,6-2-1 16,2-11 0-16,-2-8-1 16,0-3 1-16,-3 1-1 15,-1-3 0-15,-5 2-1 16,-3-5 1-16,-6 8-1 15,-6 3 0-15,0 3-1 16,-9 7 0-16,-6 11-1 16,-3 5 1-16,-3 0-1 15,0 6 1-15,3 5-4 16,6-3 1-16,6 0-6 16,3-8 0-16,6 1 0 15,2-4 1-15</inkml:trace>
  <inkml:trace contextRef="#ctx0" brushRef="#br0" timeOffset="48780.2308">9723 5514 26 0,'0'13'13'0,"-6"37"-15"0,6-36 26 16,-3 7-22-16,0-5 1 15,0 2 2-15,6 1 0 16,3-3-6-16,6-3 0 15,9-8 4-15,0-5 1 16,9-10-3-16,5-9 1 16,1-10-2-16,-3 0 1 15,-3-3-2-15,-1-5 0 16,1 5-1-16,-6 1 0 0,-3 12 0 16,-6 16 1-16,-1 6-1 15,-5 10 1-15,-3 6-1 16,-3 10 1-16,0 5 1 15,0-10 1-15,0-3 1 16,3-5 1-16,3 0 0 16,0-5 1-16,9-1 0 15,6-7 1-15,3-6-3 16,5-2 1-16,7-8-3 16,3-1 1-16,-4-4-3 15,-5 7 1-15,-3 1-2 16,-6 7 1-16,-6 3 0 15,-4 3 0-15,-5 2 2 16,-3 3 0-16,-3 5 2 16,0-5 1-16,0-5 0 15,6 2 1-15,9-5 0 16,9-8 0-16,9-8-2 0,5-2 1 16,10-9-3-1,5 1 1-15,-8 7-2 0,-6-7 1 16,-10 10-3-16,-5 8 1 15,-9 13 0-15,-6 3 1 16,-3 5-1-16,-9 11 0 16,0-8-1-16,0 5 0 15,6-5-4-15,3-3 0 16,12-2-5-16,5-8 0 0</inkml:trace>
  <inkml:trace contextRef="#ctx0" brushRef="#br0" timeOffset="49094.429">11414 5472 27 0,'9'5'13'0,"6"19"-15"16,-12-14 18-16,-6 6-15 15,-3 3 0-15,-6 2 2 16,0 3 0-16,-3-3-2 16,3-3 0-16,3-4 3 15,3-4 1-15,6-7-1 16,9-3 1-16,6-3-2 15,9-10 0-15,15 2-2 16,5-2 1-16,10-5-3 16,5 2 1-16,1-3-1 15,-4 6 0-15,-5 5 1 16,-9 0 0-16,-4 8 1 0,-11 3 0 16,-6 2 0-16,-9 3 1 15,-6 5-2-15,-3-2 1 16,0 5-6-16,0 2 1 15,3-7-8-15,0-6 0 16</inkml:trace>
  <inkml:trace contextRef="#ctx0" brushRef="#br0" timeOffset="49663.1058">8116 4956 25 0,'30'-24'12'0,"5"24"-15"0,-20 13 13 16,3 19-8-16,0 7 0 15,-3 4 4-15,-6 18 1 16,-6 13-7-16,-3 2 0 16,9 4 6-1,3-22 1-15,-1-21 0 16,4-10 0-16,3-17-3 15,0-7 1-15,-3-3-3 16,0-3 0-16,-3 3-2 16,-3 5 0-16,3 9-3 15,5 7 0-15,4 8-1 16,6 5 0-16,3 14-8 16,-6 0 0-16</inkml:trace>
  <inkml:trace contextRef="#ctx0" brushRef="#br0" timeOffset="94924.1062">2928 12756 17 0,'-9'-3'8'0,"0"-10"-19"15,9 7 9-15,0 1 1 16,0-5 1-16,-9-1 3 16,0-2 0-16,-9 2-1 15,3 6 0-15,-12 5 2 16,-5 8 1-16,-7 0 0 16,3 5 1-16,-2 8-2 15,-1 3 0-15,6 0-2 16,9 0 0-16,6-6-2 15,18 1 1-15,9-6-1 16,18 0 0-16,21-2-1 16,14 2 1-16,10 0 0 15,5-2 0-15,-2-1 1 0,-1 3 0 16,-11-2 1-16,-16 5 1 16,-14 5 1-16,-15 3 1 15,-30 8 0-15,-18 5 1 16,-32 5-1-16,-19 6 1 15,-11-6-3-15,0-5 0 16,8-11-3-16,7-7 0 16,14-3-2-16,10-16 0 15,17-16-2-15,21-10 1 16,18-19-1-16,21-22 0 0,33-15 2 16,11-10 0-16,15-3 0 15,10-11 1-15,2 16 0 16,-6 10 1-16,-20 12 1 15,-16 15 1-15,-20 16 0 16,-27 15 1-16,-24 17 0 16,-24 16 0-16,-29 15-2 15,-9 3 1-15,-1 3-7 16,19 2 1-16,11-2-8 16,0-8 1-16</inkml:trace>
  <inkml:trace contextRef="#ctx0" brushRef="#br0" timeOffset="95604.664">3371 12454 15 0,'-30'-8'7'0,"27"-21"-19"15,12 18 4-15,3-2 10 16,9-5 0-16,3-6 9 16,3 3 0-16,0-6-11 0,14-5 0 15,10 1 8-15,5-1 0 16,13 0-1-16,-7 3 1 15,1 3-6-15,-1 7 0 16,-8 6-1-16,-9 8 1 16,-10 10 0-16,-8 5 1 15,-12 17 0-15,-6 7 1 16,-3 17 1-16,-6 9 1 0,0 12-1 16,-6 7 0-16,3-2-3 15,3 8 1-15,-6-6-3 16,3-5 0-16,3-5-8 15,-6-16 0-15,-3-8-6 16,-6-19 1-16</inkml:trace>
  <inkml:trace contextRef="#ctx0" brushRef="#br0" timeOffset="95740.2016">3844 12544 59 0,'72'-13'29'0,"142"-40"-95"16,-127 29 56-16</inkml:trace>
  <inkml:trace contextRef="#ctx0" brushRef="#br0" timeOffset="98052.6518">20480 11890 39 0,'-80'-31'19'0,"-27"28"-18"15,86 6 20-15,-18 2-22 16,1 0 1-16,5 0 0 0,6 1 0 15,9-1-1-15,15 3 1 16,15 0 0-16,12 0 0 16,18 13 0-16,14 11 0 15,10 2 1-15,-1 3 0 16,1 11 1-16,-13-11 0 16,-5 5 0-16,-12 6 0 15,-12-3 0-15,-10 2 0 16,-17-2 0-16,-14-2 0 15,-10-4 0-15,-6-9 0 0,-9-7-1 16,-8-7 1-16,-1-8-1 16,4-8 0-16,2-13-1 15,9-6 1-15,9-12-1 16,15-9 0-16,6-2 0 16,18-6 0-16,15-13 0 15,9 0 0-15,6 3-1 16,-7-3 0-16,-8 0 1 15,-9 11 0-15,-15 5-1 16,-15 0 0-16,-15 3 1 16,-6 5 1-16,4 8-2 15,-7 10 1-15,6 9-3 16,-5 10 1-16,5 8-5 16,3 2 0-16,12 11-6 15,9-5 0-15</inkml:trace>
  <inkml:trace contextRef="#ctx0" brushRef="#br0" timeOffset="98561.2046">20981 11769 40 0,'-36'-14'20'0,"24"-9"-29"0,12 15 35 0,3-8-27 16,9-5 0 0,15-8 2-16,8-3 0 0,13-3 0 15,11 6 1-15,7 3-1 16,-9 2 1-16,-7 11 0 15,1 5 1-15,-4 13 0 16,-5 11 0-16,-3 16 0 16,-10 5 0-16,-8 2 0 15,-3 17 1-15,-12 8-1 16,-9 15 0-16,-9 0-5 16,-9-2 1-16,-8 5-6 15,-16-5 1-15,-9-14-4 16,1-7 0-16,-10-14-3 15,-2-18 0-15,2-21 6 0,7-17 1 16,8-9 4-16,6-9 0 16,16-5 5-16,17-3 1 15,18-2 3-15,26-1 1 16,13 4-5-16,35-6 0 16,28 2-3-16,14 1 1 15,17 8-9-15,-11-17 0 16</inkml:trace>
  <inkml:trace contextRef="#ctx0" brushRef="#br0" timeOffset="100062.7484">21135 11919 44 0,'3'-21'22'0,"84"-13"-28"0,-46 23 22 16,19-2-20-16,17 0 0 16,18-6-9-16,-2 3 0 15,-1-2 12-15,-12-6 0 16</inkml:trace>
  <inkml:trace contextRef="#ctx0" brushRef="#br0" timeOffset="115932.1124">21269 13872 34 0,'-27'42'17'0,"33"54"-23"16,0-73 17-16,3-4-11 16,6-3 0-16,0-6 3 15,0-2 1-15,-3 0-2 16,-3-5 1-16,-6-14 3 15,-6-10 1-15,-9-13 0 0,-3-8 1 16,-3-11-2-16,0-8 1 16,6-13-3-16,6-3 0 15,9-2-4-15,9 10 1 16,12-3-2-16,9 6 1 16,0 5-2-16,8 8 0 15,1-2 1-15,0 10 0 16,2 5 0-16,4 6 1 15,5 7-1-15,-5 9 1 0,-6 10 1 16,-7 13 0-16,-8 14 1 16,-12 15 0-16,-15 8-1 15,-18 19 1-15,-11 5-6 16,-10-2 0-16,-15-3-9 16,-11-11 0-16,-13-16-3 15,10-18 0-15</inkml:trace>
  <inkml:trace contextRef="#ctx0" brushRef="#br0" timeOffset="116488.4704">22073 12975 54 0,'-15'0'27'0,"6"-13"-65"0,12 2 58 0,9-2-25 16,21 3 0-16,17-1 2 15,13-2 1-15,8 5 4 16,1 8 1-16,-4 0-3 16,-5 10 0-16,-22 12 6 15,-17 1 0-15,-18 9 2 16,-12 2 0-16,-15 6 2 15,-8-8 0-15,2-3-2 16,6-3 1-16,6-4-4 16,0-4 0-16,9-2-3 15,9 0 1-15,9 0-2 16,3 0 1-16,0 0 0 16,-3 2 0-16,-9 9-2 15,-12 2 1-15,-9 2-4 16,-12 6 1-16,-3 0-8 15,1-2 0-15,-1-3-8 16,6-1 1-16,6-4-1 0,6-14 1 16</inkml:trace>
  <inkml:trace contextRef="#ctx0" brushRef="#br0" timeOffset="117269.0259">21103 14994 39 0,'-21'-13'19'0,"12"13"-33"16,12 8 40-16,3 13-28 16,6 21 0-16,3 24 6 15,-4 24 0-15,4 45-2 16,-6 45 1-16,-6 56 1 15,-3 28 1-15,-3 9 0 16,0-25 1-16,0-28-6 16,3-30 0-16,0-39-8 15,0-42-13 1,12-88 8-16</inkml:trace>
  <inkml:trace contextRef="#ctx0" brushRef="#br0" timeOffset="118019.4621">21049 14938 36 0,'-6'-34'18'0,"63"-30"-29"15,-34 46 31-15,34-14-19 16,11-5 0-16,16 3 0 0,14 2 1 16,3-2-1-16,3 2 1 15,-8 5 4-15,-16 6 1 16,-9 5 0-16,-2 0 0 15,-4 9 0-15,-2 1 1 16,-7 9-3-16,-5 5 1 16,-3 2-4-16,-7 6 1 15,-2 8-2-15,-6 13 1 16,-9 16 0-16,-7 16 0 0,-8 23 1 16,-9 20 1-16,-6 25-1 15,0 11 1-15,-2 27-1 16,-4 2 1-16,-3-7-3 15,0-1 1-15,3-5-2 16,3-13 1-16,6-6-1 16,6-18 1-16,6-2-1 15,0-20 0-15,3-1 0 16,0-14 1-16,3-11 0 16,-1 0 0-16,-2-10 1 15,0-13 0-15,-6-9 1 16,-6-4 0-16,-9-4 0 15,-20 1 0-15,-31-3-2 16,-26-3 0-16,-36-7-9 16,-36-11 0-16,-36-8-13 15,-29-14 1-15,18 1-3 16,14-19 0-16</inkml:trace>
  <inkml:trace contextRef="#ctx0" brushRef="#br0" timeOffset="119221.1042">21213 14123 33 0,'-12'6'16'0,"3"36"-19"0,9-15 16 0,3 7-15 16,3 11 1-16,0 3-1 15,0-3 1-15,-3-6 3 16,-3-7 0-16,-3-11 1 16,-3-10 0-16,-3-11 2 15,0-14 0-15,0-17-2 16,0-14 1-16,6-8-3 15,3-11 0-15,12 3-3 16,3 3 0-16,9 5-1 16,5 11 1-16,7 13 2 15,-3 8 0-15,0 13 2 16,-1 8 0-16,-5 8 1 16,-3 8 0-16,-6 5-1 15,-9 0 0-15,-6 3-5 0,-6 2 0 16,-9 1-5-16,-15-1 0 15,-9-5-4-15,1-7 1 16</inkml:trace>
  <inkml:trace contextRef="#ctx0" brushRef="#br0" timeOffset="119476.2448">21644 13925 28 0,'-3'42'14'16,"9"35"-19"-16,0-58 26 0,6 7-21 15,6 11 1-15,0 0-2 16,-3-2 0-16,-3-4-2 15,-6-4 1-15,-3-11-5 16,-9-11 0-16</inkml:trace>
  <inkml:trace contextRef="#ctx0" brushRef="#br0" timeOffset="119610.5254">21546 13933 45 0,'27'-16'22'0,"95"-10"-51"0,-77 12 45 16,35 1-29-16,6-13 0 16</inkml:trace>
  <inkml:trace contextRef="#ctx0" brushRef="#br0" timeOffset="122043.2235">21287 16968 24 0,'-3'5'12'0,"6"0"-13"0,-3-5 12 16,6 0-11-16,0 0 1 15,0 3 2-15,0 0 1 16,-3 2-2-16,-3 3 0 16,-3 2 2-16,-6 6 1 15,-6 3-1-15,-9-3 0 16,1 0-2-16,-13 2 0 0,-6 3-2 15,-8 0 1-15,-7 1-2 16,-9-1 1 0,-2 3 0-16,-9-3 0 0,-7-3 0 15,-14-2 0-15,-6 0 1 16,-6-5 0-16,-6-1 0 16,-18 1 1-16,3-6 1 15,-3 3 1-15,-12-8-1 16,6-3 1-16,3-7-2 15,-6-3 1-15,9-6-2 16,0-2 0-16,0-8-1 16,0 0 0-16,6-6 0 15,-2-7 0-15,-7-3 0 16,6-3 1-16,-12-2-1 16,0-3 0-16,3-5 0 15,-9-3 1-15,0-5 0 16,0 0 0-16,7-6 0 15,5-2 1-15,-3-10 0 0,33 23 0 16,-33-35-1-16,-3-4 1 16,0-9-1-16,9-2 1 15,3 0-1-15,-3-11 0 16,3-2 0-16,0-8 1 16,6 0 0-16,-12-11 0 15,15 2-1-15,0-1 0 16,-3-7 0-16,3 7 0 15,12 1-1-15,0-2 1 16,3-2-1-16,0 5 0 16,2-6 0-16,4 6 0 0,0 2 0 15,0 6 0-15,-6 5 0 16,5 8 0-16,-8 5 0 16,6 11 1-16,-6 5-1 15,6 6 1-15,-3-1-2 16,8 14 1-16,-2 2 0 15,0 3 1-15,9 13-2 16,2 11 1-16,1 5 0 16,6 2 0-1,5 4-1-15,4 4 1 0,11 6-1 16,13 3 1-16,8 2-1 16,9-3 0-16,10 4 0 15,8-1 0-15,6 5 0 16,9 6 1-16,6 2-1 15,6 3 0-15,3 6 0 16,-1-1 1-16,1 1-1 16,-3 2 1-16,-3-6-1 15,-3 1 1-15,-3-3 0 0,-6-5 0 16,-3 0 0-16,-3-1 0 16,-3 1 0-16,-3 3 0 15,-5 4-1-15,-4 4 1 16,-6 15-2-16,-6 8 1 15,-5 11 0-15,-7 18 0 16,-6-8-1-16,10 3 1 0,8 0 0 16,9-5 1-1,15-8-1-15,12-8 0 0,15-17-7 16,27-12 0-16,35-19-6 16,27-18 0-16</inkml:trace>
  <inkml:trace contextRef="#ctx0" brushRef="#br0" timeOffset="123950.6498">22841 16235 21 0,'-6'-3'10'0,"33"-5"-30"0,-15 8 11 0</inkml:trace>
  <inkml:trace contextRef="#ctx0" brushRef="#br0" timeOffset="124310.2184">23076 16343 20 0,'60'56'10'0,"32"21"-16"0,-71-51 21 0,2 3-15 16,-2 13 0-16,-6-2 2 16,-9-5 1-16,-15-1-1 15,-12-8 0-15,-17-7 3 16,-10-8 1-16,-5-6 0 15,-4-10 0-15,3-9-1 16,10-2 0-16,5-2-3 16,9-6 1-16,12-5-3 15,12-5 1-15,21-6-1 16,12-5 1-16,18 0 1 0,20-5 1 16,4-6-1-16,2 6 0 15,-11 2 1-15,-10 9 0 16,-14 1 0-16,-12 4 0 15,-12 5-1-15,-18 3 1 16,-9 2-2-16,-18 5 1 16,-29 9-4-16,-16 10 1 15,-20 15-4-15,-24 7 1 16,6 1-4-16,15 7 1 0,23-1-6 16,34-8 0-16,35-13 1 15,27-24 0-15</inkml:trace>
  <inkml:trace contextRef="#ctx0" brushRef="#br0" timeOffset="125546.6272">23811 16200 41 0,'-15'-21'20'0,"18"11"-45"15,0 2 43-15,0-3-22 16,-3-2 1-16,-3 0 1 15,-6 2 1-15,-5 6 3 16,-7 7 1-16,-3 6-2 16,-3 3 1-16,0 5 1 15,9 5 1-15,10 8-2 16,8 0 1-16,8 3-1 16,10-3 1-16,12 8-3 15,0-8 1-15,0-2-1 16,-1 2 0-16,-8 0 0 0,-3 0 1 15,-9-3 1-15,-6 1 0 16,-6-3-1-16,-9 5 1 16,-3-5-1-16,-3-3 1 15,-5-3-2-15,-7-2 1 16,-6-5-1-16,-6-14 1 16,7-2-1-16,2-16 1 15,6-16-1-15,12-8 1 0,18-8-1 16,18-5 1-16,12-3-1 15,5 0 0-15,10 3-1 16,-6 7 0-16,-7 12-2 16,-8 10 1-16,-15 10-2 15,-21 11 0-15,-15 11-3 16,-17 7 1-16,-19 1-4 16,4 7 0-16</inkml:trace>
  <inkml:trace contextRef="#ctx0" brushRef="#br0" timeOffset="126532.08">24290 16121 42 0,'-29'-5'21'0,"8"5"-40"0,18 0 42 15,0 0-27-15,3 2 1 0,-3 1 3 16,3 2 0-16,0 1 3 16,0 2 1-16,6 2-2 15,12 6 1-15,9 10 0 16,2 6 1-16,7 5-2 16,0 8 1-16,2-5-3 15,-2 2 1-15,-3 3 0 16,-9 0 0-16,-12-10 0 15,-12 2 1-15,-12 0-1 16,-9-8 0-16,-3 0 0 16,-6-5 0-16,-2-11-1 15,-1-8 0-15,3-7-1 16,3-4 0-16,6-12 0 16,7-11 0-16,8-6 0 15,9-12 1-15,14-4 0 16,4-7 0-16,6 3 0 0,3 2 1 31,-3-8-1-31,-10 16 1 16,-14 8-3-16,-11 5 0 15,-13 8-5-15,-12 8 0 16,-9 11-4-16,-8 0 0 16</inkml:trace>
  <inkml:trace contextRef="#ctx0" brushRef="#br0" timeOffset="162427.7438">10515 12935 16 0,'-9'-18'8'0,"12"10"-10"0,0 5 9 16,3-2-8-16,3 0 0 15,0-1 1-15,0 4 1 16,0-1 0-16,-3 3 1 0,0-2 0 16,0 2 0-16,-6 0 1 15,5 0 1-15,1 2-1 16,0 1 0-16,0 5 0 16,3 5 0-16,0 6-1 15,0 2 1-15,-3 3 0 16,-3 2 0-16,-3 8 1 15,-3 1 1-15,0-6-1 16,0-3 1-16,0 3-2 16,3 1 0-16,0-4-2 15,0-2 1-15,0-3-5 16,-3-3 1-16,0-4-6 16,-6-6 0-16,0 0-3 15,-9-8 0-15</inkml:trace>
  <inkml:trace contextRef="#ctx0" brushRef="#br0" timeOffset="162639.8083">10318 12925 37 0,'30'5'18'0,"57"-29"-26"0,-58 16 34 16,16-5-34-16,3-5 0 0,-1-3-10 15,-2-1 0 1</inkml:trace>
  <inkml:trace contextRef="#ctx0" brushRef="#br0" timeOffset="163298.1931">10738 13174 40 0,'-21'15'20'0,"-44"17"-30"16,41-19 36-16,-9 3-26 16,-17 3 0-16,-7 2 0 0,-17 5 0 15,-10 1-3 1,13-3 0-16,8-6-6 0,16-10 0 16,26-13 0-16,18-19 0 15</inkml:trace>
  <inkml:trace contextRef="#ctx0" brushRef="#br0" timeOffset="164336.4295">10461 12877 21 0,'-3'-5'10'0,"15"-11"-15"0,-6 8 20 16,3-2-16-16,0-1 1 16,-3 3 0-16,0 5 0 15,-3 3 2-15,-3 8 0 0,-3 0 1 16,0 0 1-16,-3 8 1 16,3 3 1-16,0-1 0 15,3 1 0-15,3-3-2 16,6-1 0-16,3 4-2 15,6-1 0-15,3 1-1 16,-1 2 1-16,4 6-2 16,-6-1 1-16,-3-2 2 15,-3-3 0-15,-6 0-1 16,-9 3 1-16,-9 2 0 16,-6-2 0-16,-3-3-2 15,-5-5 0-15,2-8-8 16,-3-5 0-16,-3-3-7 15,-9-3 1-15</inkml:trace>
  <inkml:trace contextRef="#ctx0" brushRef="#br0" timeOffset="164625.6792">10211 12861 39 0,'57'-23'19'0,"59"-28"-23"0,-80 35 30 0,17 1-31 16,7-7 1-16,2 1-16 16,-5 3 1-16</inkml:trace>
  <inkml:trace contextRef="#ctx0" brushRef="#br0" timeOffset="165190.6621">10738 12864 24 0,'-6'11'12'0,"9"10"-12"0,-3-11 12 0,0 12-11 15,0-1 1-15,0 5 2 16,0 3 1-16,0 0-5 16,3 0 0-16,0-5 3 15,3-5 1-15,6-9-1 16,0-7 1-16,3-8-2 16,0-6 0-16,6-7-1 15,-1-11 0-15,-2-11-2 16,0 0 1-16,0-5-2 15,-3 0 0-15,0 13 0 16,-3 6 1-16,-3 5 1 16,-1 2 1-16,1 9 1 15,-3 12 0-15,0 20 1 16,3 7 0-16,0 13-2 16,3 3 0-16,0 8-8 15,6-8 0-15,0-3-4 0,-6-15 1 16</inkml:trace>
  <inkml:trace contextRef="#ctx0" brushRef="#br0" timeOffset="165910.1441">11253 13086 40 0,'3'51'20'0,"-21"33"-29"15,12-60 38-15,-3-3-28 16,-3 3 0-16,-2 2 4 16,-7-7 1-16,-3-6-6 15,0-7 1-15,3-9 2 16,6-13 1-16,6-16-4 0,9-7 1 15,9-12-5 1,9-7 0-16,6-3-1 16,6 0 1-16,6 6-1 0,2 5 0 15,-2 10 3-15,-6 8 0 16,0 11 2-16,-4 8 1 16,-2 13 0-16,0 10 1 15,0 6 4-15,-6 13 0 16,-4 3-1-16,-2 5 1 0,-3 0 0 15,0 3 0 1,-3-8-2-16,-3-9 1 0,-3-7-4 16,0-16 0-1,-3-39-3 1,3-6 1-16,6-8-3 16,6 2 1-16,6 6-1 15,0 3 0-15,3 2 0 16,-1 14 1-16,-2 13 4 15,-3 10 0-15,0 6 2 16,-3-1 1-16,0 27-1 16,-6 8 1-16,-3 6-5 15,-6 4 0-15,-3-4-8 16,-3-1 0-16,-6-5-6 16,-3-8 0-16</inkml:trace>
  <inkml:trace contextRef="#ctx0" brushRef="#br0" timeOffset="166256.3633">11973 13007 63 0,'-14'55'31'0,"5"35"-48"0,6-66 62 15,0 3-50-15,-3-3 1 16,-3-6-3-16,-6-7 1 0,-9-11 8 15,-6-14 0-15,-5-15-6 16,2-13 1-16,9-16-1 16,9-6 1-16,15-7-2 15,18 2 1-15,9 3-1 16,12-3 1-16,17 3 2 16,1 8 0-16,5 5 3 15,1 13 0-15,-10 14 3 16,-8 12 1-16,-12 17 1 15,-15 10 1-15,-21 19-2 16,-15 0 0-16,-24 10-9 16,-21 8 1-16,-11-2-9 15,-21-6 1-15</inkml:trace>
  <inkml:trace contextRef="#ctx0" brushRef="#br0" timeOffset="168689.5599">10961 13811 26 0,'-14'-8'13'0,"5"-8"-12"0,9 8 13 0,0-2-14 15,-3-3 1-15,3-3 2 16,0 0 1-16,0 3-3 15,-3-3 0-15,0 5 3 16,3 6 0-16,0 0-1 16,0 10 1-16,3 11-2 15,3 13 1-15,3 5-2 16,5 11 1-16,4 0 0 16,0 0 1-16,6 0 0 15,0-5 1-15,-3-11-1 16,-4-8 1-16,1-2 0 15,0-9 1-15,0-20-2 16,-3-11 0-16,3-14-2 16,0-7 1-16,0-8-5 0,-4-1 1 15,1-2-5-15,-6 8 1 16,0 3-4-16,-3 5 1 16,0 5-5-16,0 8 1 15,-3 6 1-15,-6 7 0 16</inkml:trace>
  <inkml:trace contextRef="#ctx0" brushRef="#br0" timeOffset="169183.0309">11485 13779 16 0,'-18'45'8'0,"13"24"-9"0,5-56 12 0,0 6-9 15,-3 0 1-15,0-6 3 16,0 3 1-16,0-8-6 16,0-6 0-16,0-4 4 15,0-6 0-15,0-14-2 16,6-4 0-16,0-14-4 15,3-10 1-15,3-3-3 16,5-2 0-16,1 2 0 16,3 5 0-16,0 3 1 15,0 0 1-15,3 5 3 0,-3 11 0 16,-1 5 1 0,1 3 1-16,-3 5-1 0,0 3 1 15,0 8 0-15,0 8 0 16,0 7 0-16,0 11 1 15,-1 8-1-15,1 8 1 16,-3 0 0-16,0 8 0 16,-3 3-1-16,0-3 0 15,-3 0-3-15,3-5 0 16,-6-3-6-16,-3-3 0 0,-3-7-9 16,-9-4 0-16,-12-12-1 15,-9-11 0-15</inkml:trace>
  <inkml:trace contextRef="#ctx0" brushRef="#br0" timeOffset="169320.0653">11762 13631 46 0,'42'-21'23'0,"35"0"-75"15,-44 13 47-15,-9-13 2 16,-6-14 1-16</inkml:trace>
  <inkml:trace contextRef="#ctx0" brushRef="#br0" timeOffset="170881.6943">11521 13700 39 0,'-15'-24'19'0,"33"11"-18"16,-6 8 20-16,6-3-22 15,6-8 1-15,8 0-5 16,1 3 0-16,6 0-2 16,-1-1 1-16,7 4-4 15,0-19 0-15</inkml:trace>
  <inkml:trace contextRef="#ctx0" brushRef="#br0" timeOffset="181975.1397">12128 13343 1 0,'-9'-11'0'0,"-9"-20"41"32,13 70-41-32,-22-100 4 15,-12 46 1-15,0 1 3 16,-11 6 1-16,-7 3-11 16,-14 2 0-16,-10 9 6 0,-2 4 1 15,-15 6-3-15,-6 5 0 16,-9 6-3-16,8 2 1 15,1 5-2-15,3 6 1 16,3 2-2-16,8 3 0 16,13 8 0-16,12 0 0 15,14 0 0-15,12 0 1 16,12 0 1-16,19-3 0 0,13-7 1 16,25-6 0-1,15-3 1-15,20-2 0 0,28-11 1 16,20-8 1-16,21-16-2 15,15-15 1-15,14-19-1 16,25-13 1-16,-4-6 0 16,4-10 0-16,-16 2 0 15,-11-2 1-15,-27 3 0 16,-24 7 1-16,-20 6 0 16,-25 2 1-16,-17 1-3 15,-22 4 1-15,-11-7-3 16,-24 5 0-16,-20 5-5 15,-25 1 1-15,-11 7-9 16,-10 11 0-16</inkml:trace>
  <inkml:trace contextRef="#ctx0" brushRef="#br0" timeOffset="185759.0385">5854 9909 45 0,'-12'-3'22'0,"6"11"-26"16,6 5 23-16,0 11-30 16,6 8 1-16,3 5-10 15,-6-13 0-15</inkml:trace>
  <inkml:trace contextRef="#ctx0" brushRef="#br0" timeOffset="187335.3198">18962 9848 36 0,'0'-21'18'0,"18"-6"-19"16,-9 22 18-16,3 2-24 0,3 1 0 0,0 2-2 16,3 0 0-16,-6 2 13 15,-3 4 1-15,-3 1-8 16,-3 7 0-16,0-1 3 15,-1 0 1-15,4 0 2 16,6 3 0-16,3 0 0 16,9 0 1-16,6 0 0 15,-3 0 0-15,-1-3 1 16,4 0 0-16,-3 0-2 16,0 3 1-16,-9-2-1 15,-4-1 0-15,-5 11-5 16,-3-3 1-16,0 0-10 15,6-3 0-15</inkml:trace>
  <inkml:trace contextRef="#ctx0" brushRef="#br0" timeOffset="188537.9074">18965 9932 36 0,'-35'-18'18'0,"26"2"-13"0,9 16 18 0,6 0-25 16,6 0 0-16,5 3-1 15,7-3 0-15,6 0 4 16,6-3 0-16,2-2-2 16,4-1 0-16,-6 6 1 15,-3 0 0-15,-4 3-1 16,-8 5 1-16,-9 13 0 15,-6 8 0-15,-12 14 0 16,-12 7 1-16,-3-2 1 16,1-1 1-16,5-4-1 15,12-4 1-15,18-7-5 16,20-11 1-16,37-5-9 16,14-32 1-16</inkml:trace>
  <inkml:trace contextRef="#ctx0" brushRef="#br0" timeOffset="201656.9527">12036 13192 36 0,'-30'-3'18'0,"24"3"-21"0,6-5 18 0,0 0-12 16,3 0 0-16,3 2 3 15,0-5 0-15,3 5-6 16,6 3 0-16,6 0 6 16,0 6 0-16,11-1-1 15,10-2 0-15,0-1-1 16,8-2 1-16,7 3-2 16,-1 0 1-16,1-3-1 15,0-6 0-15,2-4 0 16,-2-4 1-16,-1-4-2 15,4-1 1-15,-7 4-2 16,-2-1 1-16,-9 5-1 16,-7 0 0-16,-5 4 0 0,-6-1 0 15,-6 0 0-15,-3 5 0 16,-3 3 0-16,-4 13 0 16,-2 0-1-16,0 14 0 15,-3 10-1-15,-3 13 1 16,-3 8-1-16,0 9 0 15,0 4 0-15,-3-2 0 16,0 5 0-16,1-3 1 0,2 1 1 16,6-9 1-16,2-2-1 15,7 0 0-15,6-3 0 16,0-10 0-16,6-1 0 16,6 1 0-1,14 13-1 1,-5-11 1-16,-6-2-1 15,-6-8 1-15,-4-6 0 16,-5-2 1-16,-6-3-1 16,-3-5 1-16,-9-3-1 15,-9-3 0-15,-18-5-1 16,-14 1 1-16,-19-9-2 16,-17 0 0-16,-7 1 0 15,-2-1 0-15,9 0 0 16,8-2 0-16,7-3-1 15,5 0 1-15,7-5-1 0,5-1 1 16,3-7-4-16,7 2 0 16,-1-2-9-16,-3-11 0 15,6-2-3-15,21-3 0 16,18-19-1-16,15-2 0 16</inkml:trace>
  <inkml:trace contextRef="#ctx0" brushRef="#br0" timeOffset="202160.8907">12593 14280 47 0,'6'10'23'0,"8"-5"-51"0,-14-5 52 15,0 8-19-15,-6-2 0 16,-11 15 8-16,-16 5 0 15,-9 9-14-15,1 7 0 16,8-2 8-16,9-1 1 16,24 9-7-16,36-6 1 15,29-7-11-15,30-4 1 0,33-7-8 16,6-18 0-16</inkml:trace>
  <inkml:trace contextRef="#ctx0" brushRef="#br0" timeOffset="205545.1743">5994 12626 28 0,'-18'0'14'0,"12"5"-14"16,3-2 15-16,0 2-16 16,0 0 1-16,0 1-1 0,3 2 0 15,3 0 2-15,9 2 0 16,9 1-1-16,-1 5 1 15,19 2 0-15,15 3 0 16,-1 3-1-16,7 0 1 16,-4 2 0-16,-11-7 1 15,-9 7 0-15,-24-2 0 16,-18 0-1-16,-15 0 1 16,-15-3-9-16,-17-13 0 15</inkml:trace>
  <inkml:trace contextRef="#ctx0" brushRef="#br0" timeOffset="206760.7707">19099 12261 30 0,'-3'-8'15'0,"24"16"-17"0,-3-6 15 16,12 4-15-16,3-4 0 15,14 1 3-15,16 0 0 16,2 5 1-16,7 7 0 15,-4 1-1-15,-14 6 1 16,-16-1 1-16,-23 5 0 0,-33 6-4 16,-38 8 1-16,-39 2-9 15,-30-8 1-15</inkml:trace>
  <inkml:trace contextRef="#ctx0" brushRef="#br0" timeOffset="208774.1362">20722 16671 36 0,'-6'-18'18'0,"107"5"-16"0,-59-1 19 0,26-7-17 15,42-5 1-15,24-3-3 16,27 8 1-16,14 7-7 16,4 4 0-16,-12 10-3 15,-4 5 0-15,-20 3-5 16,-27-3 1-16</inkml:trace>
  <inkml:trace contextRef="#ctx0" brushRef="#br0" timeOffset="210139.3408">22010 16978 22 0,'3'-2'11'0,"18"-9"-16"0,-15 8 17 16,0 1-4-16,0-1 0 15,0 3 3-15,0 0 1 16,3 3-15-16,9 2 0 16,9 0 10-16,14 1 0 15,10-4-4-15,11-2 1 16,7 0-1-16,17-5 0 0,0 0-1 16,-5-1 0-16,-7 4 0 15,-8-4 0-15,-10 4 1 16,-14-3 1-16,-6 2-2 15,-10 3 1-15,-2 0-1 16,-6-3 1-16,-3-2-2 16,-3-8 0-16,0 0-2 15,0-9 0-15,0-4 0 16,-3-14 0-16,0 1 2 16,-4-12 0-16,1-7 2 15,0-11 1-15,-3-15 1 16,-3-12 1-16,3-12-1 15,3-17 0-15,3 4-3 16,6-6 1-16,3 2-4 16,3-2 0-16,3 24-2 15,-4 5 1-15,-2 14-1 16,-6 10 1-16,-6 13 1 16,-3 13 0-16,-3 6 2 0,0 5 0 15,-3 5 0-15,3 6 0 16,0 4 0-16,0 4 0 15,0 5-3-15,0 7 0 16,0 6 0-16,3 3 0 16,0 2 1-16,-3 1 0 15,0-1 0-15,0-3 1 0,-3 1 1 16,-3-3 1 0,-6 0-1-16,-9 0 1 0,-5 5-1 15,-7-5 1-15,-15 3-2 16,-2-3 0-16,-16 0 0 15,-11 0 0-15,2 3 0 16,7-3 1-16,2-3-1 16,13 0 0-16,8-2 0 15,12 0 0-15,10 2-1 16,8 6 1-16,6-3-2 16,6 0 1-16,3-5 0 15,0 5 0-15,3-3-2 16,3 0 1-16,3 1-1 15,0-6 0-15,3 0-1 16,-1-3 1-16,4-2 0 16,0-3 1-16,3-5 0 15,0 0 0-15,0 0 2 16,-3-3 1-16,-6 5-1 16,-6 3 0-16,-9 3 2 0,-6 5 0 15,-3 11-1-15,-3 7 1 16,-9 6-2-16,-9 8 1 15,1 16 0-15,-7-3 1 16,0 8-2-16,10 5 0 16,17-5-7-16,21 3 1 15,44-11-8-15,25-40 1 16</inkml:trace>
  <inkml:trace contextRef="#ctx0" brushRef="#br0" timeOffset="299948.8207">10554 10620 29 0,'-27'-26'14'0,"60"10"-16"0,-10 8 14 0,13-2-16 16,21 2 0-16,8 0-5 15,16-3 1-15,5-2 8 16,0 2 0-16</inkml:trace>
  <inkml:trace contextRef="#ctx0" brushRef="#br0" timeOffset="300518.5081">11497 9702 26 0,'-30'13'13'0,"-17"43"-19"16,29-27 26-16,-12 8-20 15,0 8 1-15,10 5 0 16,14 1 1-16,15 2-3 15,14-11 1-15,16-2 2 16,15-11 1-16,8-8-1 16,13-8 1-16,2-8-3 0,9-7 0 15,4-9-7-15,2-7 0 16</inkml:trace>
  <inkml:trace contextRef="#ctx0" brushRef="#br0" timeOffset="301613.7593">10068 9901 28 0,'-20'-14'14'0,"20"4"-17"0,3 7 18 0,3 6-16 16,2 0 0 0,4-1-1-16,-3 3 0 0,-3 1 3 15,-9 10 0-15,-6 10-1 16,-6 8 0-16,-2 9 2 16,-4 4 1-16,6-7 0 15,0 0 1-15,3-3-2 16,6 0 1-16,0-5-1 15,6-6 0-15,0 1-1 16,0-4 0-16,0-1-1 16,3-7 1-16,-3 1 1 15,0-2 1-15,-3-4-1 16,-3-2 0-16,3 0 0 0,0-3 1 16,0-2-1-16,-3 0 0 15,3-3-1-15,0 0 1 16,0-3-2-16,-2-2 1 15,-1-3-1-15,0 2 1 16,-3 1 0-16,0-8 1 16,0-3-1-16,0-5 0 15,0-3 0-15,3-2 0 16,3-9-1-16,3 1 1 0,3-1-2 16,3 4 0-1,9-1-1-15,6 0 1 0,0-2-1 16,5-1 0-16,7 6 0 15,3 5 1-15,2 3-1 16,-2 3 1-16,-3 10 0 16,0 0 1-16,-4 8-1 15,4 10 0-15,6 12 0 16,3 4 0-16,-4 14 0 16,1 5 1-16,0 0 0 15,-10 2 0-15,-8 1 1 16,-15-11 0-16,-12 5-1 15,-21-2 1-15,-17-3-5 16,-19-5 1-16,-8-8-8 16,-4-16 1-16</inkml:trace>
  <inkml:trace contextRef="#ctx0" brushRef="#br0" timeOffset="302049.124">10863 9832 26 0,'-12'0'13'0,"6"18"-14"16,3-10 15-16,0 6-14 15,0 12 0-15,3 8 4 16,0 11 1-16,0 16-4 15,-3 0 1-15,0-3 3 16,-2 3 0-16,-4 5 0 16,0-5 0-16,0 0-4 15,0-11 1-15,0-7-6 16,3-9 0-16,9-13-7 16,15-21 1-16,17-18-2 0,13-17 1 15</inkml:trace>
  <inkml:trace contextRef="#ctx0" brushRef="#br0" timeOffset="302425.4033">11247 9803 20 0,'-3'-19'10'0,"21"14"-14"16,-6 8 19-16,9-3-14 16,3 2 0-16,2 6 1 15,4 13 1-15,-3 3-2 16,0 13 1-16,-12 8 4 15,-6 19 0-15,-9 2-1 16,-6-3 1-16,0-7-2 16,3-8 1-16,3-6-2 15,6-8 0-15,9-13-2 16,17-10 0-16,13-3-5 16,20-11 1-16,16-15-8 15,14-11 0-15</inkml:trace>
  <inkml:trace contextRef="#ctx0" brushRef="#br0" timeOffset="302920.0736">11545 10417 42 0,'-9'-19'21'0,"-21"6"-27"0,18 13 34 16,-6 5-32-16,-17 8 1 16,-16 6-5-16,-14 2 1 15,-16 3 8-15,4 2 1 16,-1 3-9-16,4-2 1 16,3-6-3-16,11-21 0 15</inkml:trace>
  <inkml:trace contextRef="#ctx0" brushRef="#br0" timeOffset="308010.7868">15021 15825 30 0,'15'-16'15'0,"6"3"-17"0,-12 10 15 0,3-5-16 32,3 0 0-32,3 0 1 0,0-2 1 0,-3 2 5 15,-4 0 0-15,-8 0-1 16,-6 0 0-16,-6-3 2 16,-8 1 1-16,-16-1-1 15,-9 0 0-15,-20 4-2 16,-16 1 0-16,-11 1-2 15,-15 5 0-15,-18 5-2 16,-15 3 1-16,-24 13-1 16,-6 16 0-16,-8 11-1 15,5 5 1-15,15 5 0 16,18 6 0-16,21 2 0 16,15 3 1-16,18-6-1 0,17 3 0 15,22-13 0-15,26 3 0 16,21-3 0-16,30-6 1 15,26-2 1-15,30-10 0 16,30-12 1-16,33-12 0 16,30-16 1-16,23-14 0 15,10-10 0-15,8-16 0 16,9-21 0-16,-6-13 1 16,-12-6-2-16,-14-13 1 15,-27-5-1-15,-28 2 1 16,-26 11-1-16,-35 3 0 0,-31 10-2 15,-35 1 0-15,-27 4-3 16,-35 11 0-16,-25 8-9 16,-32 16 0-16,-12 14-3 15,6 12 1-15</inkml:trace>
  <inkml:trace contextRef="#ctx0" brushRef="#br0" timeOffset="308459.857">15709 15838 49 0,'57'114'24'0,"17"111"-32"0,-53-149 47 0,6 38-41 16,-4 18 0-16,-8 1-2 15,-15-4 1-15,-15-4 1 16,-11-9 1-16,-16-15-12 15,-12-19 0-15</inkml:trace>
  <inkml:trace contextRef="#ctx0" brushRef="#br0" timeOffset="308911.9913">13090 16351 37 0,'6'0'18'0,"6"21"-22"0,-7-7 27 0,-2 12-24 15,-3 22 1-15,-5 26 3 16,-4 24 0-16,-6 21-2 16,0 29 0-16,9 8 1 15,9 3 1-15,12-14-5 16,14-18 1-16,13-16-10 16,6-31 1-16</inkml:trace>
  <inkml:trace contextRef="#ctx0" brushRef="#br0" timeOffset="309300.6543">12735 17637 31 0,'24'5'15'0,"77"19"-11"16,-56-13 20-16,30 10-21 15,26 8 0-15,33 8 4 16,20-2 1-16,37 9-8 15,8 7 0-15,19-12 5 16,5-7 1-16,3-13-2 16,-9-19 1-16,-8-21-3 15,-19-16 0-15,-11-22-7 16,-21-7 1-16,-21-11-10 16,-27-7 0-16,-36-9-1 15,-32 1 0-15</inkml:trace>
  <inkml:trace contextRef="#ctx0" brushRef="#br0" timeOffset="310006.2258">14102 16804 23 0,'12'8'11'0,"32"68"-10"15,-35-54 17-15,6 17-18 16,3 17 1-16,-3 18 1 15,-3 0 0-15,0 3-2 16,-3-3 0-16,-3-13-1 16,-1-14 1-16,-2-10-7 15,-3-21 0-15</inkml:trace>
  <inkml:trace contextRef="#ctx0" brushRef="#br0" timeOffset="310351.2853">14259 16597 54 0,'-3'-21'27'0,"33"-26"-50"0,-9 33 54 16,12 4-40-16,20-4 1 16,4 4 0-16,8 5 0 15,7 5 14-15,2 0 0 16,-2 8-7-16,2 13 0 15,-2 8 5-15,-4 8 1 16,3 10 0-16,-2 9 0 16,-4 2-1-16,-8 0 0 0,-9 9 0 15,-13-9 0-15,-17 0 0 16,-15 3 1 0,-18 0 0-16,-17-8 1 0,-19-3-1 15,-15-5 0-15,-26-11-2 16,-9-5 1-16,-15-2-10 15,-18-22 0-15,6-21-11 16,18-39 1-16</inkml:trace>
  <inkml:trace contextRef="#ctx0" brushRef="#br0" timeOffset="374069.8051">10104 14131 23 0,'-18'3'11'0,"36"-24"-32"16,-6 10 11-16</inkml:trace>
  <inkml:trace contextRef="#ctx0" brushRef="#br0" timeOffset="374233.2688">10307 14007 28 0,'38'-5'14'0,"46"-22"-12"15,-49 19 27-15,25 0-29 0,29 0 0 16,21-7 0-16,18-1 1 16,15-5-1-16,18 5 0 15,-12 0 0-15,-12 3 1 16,-15 2 0-16,-15-2 0 15,-18 2-2-15,-17 1 1 16,-13-4-9-16,-23 4 0 16</inkml:trace>
  <inkml:trace contextRef="#ctx0" brushRef="#br0" timeOffset="375523.7231">14060 16743 55 0,'-3'13'27'0,"9"-13"-54"0,6-5 50 0,9-6-30 16,9-7 0-16,17 4 0 15,10 1 1-15,-4 0 11 16,7 5 1-16,8 3-7 15,-5-1 0-15,-4 4 2 16,1 2 0-16,-4 8-3 16,-11 0 1-16,-9 2-7 15,-9 6 1-15,-16 0-2 16,-11 0 0-16</inkml:trace>
  <inkml:trace contextRef="#ctx0" brushRef="#br0" timeOffset="375838.6538">14012 17021 47 0,'-3'18'23'0,"84"-5"-61"0,-51-15 52 15,23-4-18-15,13 1 0 16,5 3-1-16,1 2 0 15,-10 2 6-15,-14 1 0 16,-13-1-7-16,-8-2 1 16,-18 0 1-1,-21 0 1-15,-12 6 15 16,36 73-12-16,-83-132 6 16,23 74 0-1,12 1 1-15,22-4 0 0,23-5-2 16,23-2 0-16,22-11-14 15,29-11 0-15</inkml:trace>
  <inkml:trace contextRef="#ctx0" brushRef="#br0" timeOffset="406059.8801">9571 13838 18 0,'-6'-11'9'0,"12"-26"-23"16,-3 26 10-16,0-2 3 16,0-3 1-16,-3 3 8 15,0 3 1-15,0-1-8 0,6 3 0 16,3 3 4-16,18-1 1 15,15 4-1-15,32-6 1 16,21 0-5-16,30 0 1 16,21-11-2-16,21-7 1 15,-3-3 0-15,-4 0 0 16,-14-6 1-16,-9 1 1 16,-18 5-3-16,-12 0 0 0,-14 8-7 15,-16-3 1-15</inkml:trace>
  <inkml:trace contextRef="#ctx0" brushRef="#br0" timeOffset="406615.8206">9384 14330 41 0,'27'-13'20'0,"113"-17"-44"0,-54 9 36 0,48-10-15 16,35-1 1-16,25-5 0 15,20-3 1-15,1 0 3 16,-1-2 0-16,-24 8-2 15,-17 7 1-15,-24 6-3 16,-24 3 0-16,-12 2-3 16,-27 0 1-16</inkml:trace>
  <inkml:trace contextRef="#ctx0" brushRef="#br0" timeOffset="407051.8962">9280 14952 40 0,'92'-40'20'0,"140"-42"-31"16,-149 58 41-16,42-13-31 16,21-3 1-16,15 6-1 15,12 2 1-15,-13 0 0 16,4 3 1-16,-15 3-6 16,-15 7 1-16,-9-2-5 15,-24-3 0-15</inkml:trace>
  <inkml:trace contextRef="#ctx0" brushRef="#br0" timeOffset="407352.4156">9298 15470 55 0,'86'-26'27'0,"182"-32"-40"15,-152 31 53-15,56-10-49 16,43-16 1-16,29 0-10 15,6-2 1-15,-18-1 16 16,-12 0 1-16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4T19:50:33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12366 4979 16 0,'-17'-23'8'0,"17"9"-13"0,0 14 9 16,5-2-5-16,1 2 0 16,6 0-1-16,3 0 0 15,3 2 3-15,9 4 0 16,6-1 0-16,5 3 0 16,10-5 1-16,8 5 1 0,13-1 0 15,17 1 1-15,10 3-1 16,-25-6 0-16,63-5-1 15,15 3 1-15,5-6-2 16,16 3 0-16,15 6-1 16,-54-1 1-16,86 3-1 15,3-6 1-15,3 6-1 16,-2-2 1-16,5-1-1 16,0 0 0-16,3-5 1 15,-2-2 1-15,-4-1-1 16,0-2 0-16,-15-1 1 15,-17-2 0-15,-9 6 1 16,-25-6 0-16,-14-3 0 16,-30 6 0-16,-20-3-1 15,-19 5 0-15,-15 3-6 16,-5 8 1-16,-15 0-7 16,-7-16 1-16</inkml:trace>
  <inkml:trace contextRef="#ctx0" brushRef="#br0" timeOffset="14218.2549">8702 7697 11 0,'3'-16'5'0,"3"3"-4"0,-3 7 6 0,0 4-7 16,-3 2 1-16,0 0-2 15,0 0 1-15,6 0-1 16,0 2 1-16,3 1 0 16,3 0 0-16,6-1-1 15,6 1 1-15,2-3 1 16,7 0 1-16,9 3 1 16,-4-3 0-16,7 0-1 15,9 2 1-15,5 3 0 16,1-2 0-16,8 0-2 15,4-1 1-15,5 4-2 16,9-4 0-16,4 4 0 16,8-6 0-16,6 0 0 0,9-6 0 15,0-2 0-15,3-2 0 16,15-3 1-16,0-3 0 16,9 3 0-16,3-6 0 15,-6 6 0-15,3 2 0 16,-3 3 0-16,3 0 1 15,-6 0-1-15,0 8 0 16,0-2-1-16,-4 2 1 16,7-3-1-16,-3 0 0 0,6 3 0 15,-3 0 0-15,0-8 0 16,0 3 1-16,-6 0 0 16,9-3 1-16,-6 0-1 15,6 5 1-15,0 1 0 16,-6 4 0-16,8 6-2 15,-2 0 1-15,-3-5-1 16,12 0 1-16,3-3-1 16,0 0 0-16,14 0 0 15,1-6 1-15,3 1 1 16,-1 0 0-16,-5 5 0 16,0 0 0-16,-12-3-1 15,-18 0 1-15,-15-2-3 16,-18-3 1-16,-21-2-10 15,-17 2 0-15,-7-14-1 16,-8-17 1-16</inkml:trace>
  <inkml:trace contextRef="#ctx0" brushRef="#br0" timeOffset="73069.6499">10009 10554 18 0,'-3'0'9'0,"0"-21"-7"0,3 21 9 16,3-8-12-16,3 0 1 15,12-5 0-15,15-3 1 16,17-5 0-16,19 2 0 0,11-4 1 16,24-1 1-16,18 3 1 15,18 2 0-15,12 8-1 16,3 17 0-16,17 2-3 15,-5 13 0-15,-6 13-7 16,-7 11 0-16</inkml:trace>
  <inkml:trace contextRef="#ctx0" brushRef="#br0" timeOffset="80743.2813">4711 13859 17 0,'23'-32'8'0,"43"19"-7"0,-45 8 8 16,0-1-9-1,8 4 0-15,7 2 0 0,9 2 1 16,-1 1-2-16,7 2 1 16,17 1-1-16,-2-4 1 15,23 1 0-15,7-3 1 16,26-5 1-16,29-9 0 16,28-12 1-16,41-3 0 15,27-3 2-15,27-8 0 16,30-5 0-16,17 3 0 0,21-3-1 15,16 0 0-15,-4 11-1 16,3 20 1-16,-21 12-4 16,-17 18 1-16,-18 18-9 15,-25 19 0-15,-38 5-3 16,-44 3 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4T19:52:01.0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8893 3178 9 0,'12'-6'4'0,"35"17"-5"0,-26-3 5 15,6 0-7-15,6 0 1 16,8 2-2-16,13 4 1 16</inkml:trace>
  <inkml:trace contextRef="#ctx0" brushRef="#br0" timeOffset="250.4201">10077 3254 18 0,'149'-10'9'0,"71"-6"-13"0,-148 11 21 0,38-3-17 16,30 8 0-16,27-6 0 15,29 4 0-15,21 2 0 16,27-6 0-16,15-1-1 16,12-1 1-16,21-3 0 15,12-8 1-15,11-4 0 16,10 1 1-16,20 4 0 15,-3-3 0-15,9 0 1 16,-23-1 0-16,-7 4-1 16,-8-6 1-16,-21 3-2 15,-25 5 0-15,-25 8-6 16,-34 8 1-16,-15 3-3 16,-50-3 0-16</inkml:trace>
  <inkml:trace contextRef="#ctx0" brushRef="#br0" timeOffset="6648.3106">3222 4773 7 0,'-6'-8'3'0,"-3"3"2"0,9 5 3 15,-2 0-8-15,2 5 1 16,-6-2 0-16,6 5 1 15,6 0-2-15,8 2 0 16,13 1 2-16,27-6 1 16,20-8 0-16,33-2 0 0,21-8 0 15,33 5 1-15,24 0-1 16,14 0 1-16,18 0-3 16,7 8 0-16,11 8-8 15,6 3 1-15</inkml:trace>
  <inkml:trace contextRef="#ctx0" brushRef="#br0" timeOffset="7233.5757">5997 4768 28 0,'-12'-29'14'0,"50"26"-23"15,-17-5 22-15,21-5-14 16,23-6 1-16,37-2 0 15,40 0 0-15,37 0 0 16,41 5 0-16,24 5 0 16,30 9 0-16,9 12-2 15,0 17 1-15,5 10-5 0,-23 0 1 16</inkml:trace>
  <inkml:trace contextRef="#ctx0" brushRef="#br0" timeOffset="11168.7134">5172 7242 8 0,'6'-3'4'0,"-12"6"-2"0,6-3 4 15,0 2-3-15,0 4 1 16,0 12 2-16,0 6 0 0,0 8-7 16,0 13 0-16,0 5 4 15,6 11 1-15,-6 10-2 16,3-2 0-16,3-6-1 16,0-4 0-16,6-12 0 15,-6-7 1-15,0-8 1 16,-3-8 0-16,0-9 0 15,-9-9 0-15,3-12 0 16,-3-4 1-16,0-9-2 16,0-12 1-16,-3-6-2 15,3 0 0-15,3-6-1 16,-6 9 1-16,3 2-1 16,0 0 0-16,0 1 0 15,0-1 0-15,0 0 0 16,3-5 1-16,-3 0-1 0,3 0 0 15,3-3 0 1,-6 11 0-16,3 0 0 0,0 5 1 16,0 3-1-16,1 5 0 15,-1 0 0-15,0 6 0 16,0-1 0-16,0 3 0 16,0 0 0-16,3 3 0 15,-6-3 0-15,3 0 1 16,3-3-1-16,0 1 1 15,-9-1 0-15,9-2 0 0,-3 5 0 16,3-2 0-16,-3-1 0 16,0 0 0-16,0-4 0 15,3-1 0-15,0-6-1 16,3 1 1-16,3-5-2 16,9 5 0-16,0-3 0 15,-1-3 0-15,10 4 0 16,0 1 0-16,0 4-1 15,0 5 1-15,0 2 0 16,2 6 0-16,-2 5 0 16,0 0 1-16,3 5-1 15,5 6 1-15,4 2 0 16,3 0 0-16,0 6 0 16,-1 7 1-16,4 6-1 15,-6 0 1-15,-4 10-1 16,-2 0 1-16,-6 14 0 15,0 5 0-15,-6 0-1 0,-6 10 1 16,-4-13 0 0,-2-5 0-16,0-5 0 0,0-6 0 15,-3-10-1-15,0-8 0 16,-3-6-1-16,3-5 1 16,0-5-2-16,-3-2 1 15,0-4-4-15,-3-2 0 16,-3-2-6-16,0-4 0 15</inkml:trace>
  <inkml:trace contextRef="#ctx0" brushRef="#br0" timeOffset="11482.1176">4946 7432 43 0,'-33'5'21'0,"33"-5"-30"0,0 0 37 0,0 0-30 16,6 0 0-16,6-2-2 15,9-1 0-15,0-2 5 16,11 0 1-16,7-3-3 16,12-3 0-16,2 0 1 15,-2 1 0-15,2-1 1 16,-2 3 1-16,0-2-1 15,-7 2 0-15,-5 5-1 16,-3 1 1-16,-13-1-2 0,-2 0 1 16,-6 1-8-16,-9 2 0 15,-9-6-2-15,-3-10 1 16</inkml:trace>
  <inkml:trace contextRef="#ctx0" brushRef="#br0" timeOffset="12231.1485">5029 7062 21 0,'-6'-11'10'0,"18"22"-14"0,0-6 15 16,6 16-11-16,6 11 0 15,2 23-1-15,7 14 0 16,0 13 1-16,3 8 0 15,-1 11 1-15,-8-14 0 16,-6-8 1-16,0-12 0 16,-12-7 3-16,0-12 0 0,-3-13 1 15,0-12 0-15,-3-9-2 16,-6-12 1-16,-6-12-2 16,-3-17 0-16,3-18-4 15,-6-16 1-15,12-13-2 16,3-5 1-16,9-14 0 15,3-2 0-15,3 10 0 16,6 6 1-16,8 8 0 16,4 12 0-16,3 9-2 15,-1 13 1-15,1 11-1 16,0 7 0-16,-9 6 0 16,0 5 0-16,-1 11 2 15,-2 10 0-15,6 5 2 16,-12 1 0-16,-6 7 0 15,-12 3 1-15,-12 11-1 16,-18 10 0-16,-30 11-3 16,-17 3 0-16,-24-1-3 15,-15 6 1-15,-3 5-6 0,6-10 0 16</inkml:trace>
  <inkml:trace contextRef="#ctx0" brushRef="#br0" timeOffset="12831.0381">5880 7570 22 0,'-8'0'11'0,"2"8"-13"15,3 0 15-15,0 13-13 16,-3 5 0-16,3 14 1 15,3 2 1-15,0 6-2 16,0 2 1-16,0-2 0 0,0-11 1 16,3-5 0-1,3-9 0-15,0-7 1 0,0-5 0 16,-1-16 0-16,1-11 0 16,-3-16 0-16,3-16 1 15,0-13-2-15,3-2 1 16,3-6-3-16,12 0 0 15,-6-2-1-15,6 2 1 16,-1 11 0-16,4 8 0 16,-12 7 0-16,3 9 1 0,0 7-1 15,-3 12 1-15,0 9-1 16,-1 14 1-16,-2 21-2 16,3 8 1-16,-3 14-1 15,3 4 1-15,-3 14-1 16,6 10 1-16,3-2-4 15,-3 0 1-15,-1-8-7 16,-5-11 1-16,3-11-1 16,-18-20 1-16</inkml:trace>
  <inkml:trace contextRef="#ctx0" brushRef="#br0" timeOffset="12972.959">5800 7694 47 0,'-24'-8'23'0,"51"3"-42"16,-12 2 53-16,21-2-41 16,20 0 0-16,42-6-14 15,22-7 1-15</inkml:trace>
  <inkml:trace contextRef="#ctx0" brushRef="#br0" timeOffset="13825.3813">18683 6646 33 0,'-9'14'16'0,"18"65"-14"0,3-37 16 16,5 19-19-16,7 18 1 15,6 19 0-15,6 3 0 16,5-6 0-16,-2-18 1 16,0-14-1-16,-9-10 1 0,-4-13 4 15,-5-14 0 1,-3-7 1-16,-6-16 0 0,-6-17 0 16,-6-17 1-16,-6-17-1 15,-9-18 0 1,-9-16-5-16,-3-8 0 0,1-8-2 15,-1-3 1-15,0-4-1 16,3 1 1-16,3-1-1 16,7 9 0-16,8 4 1 15,6 12 0-15,11 4-3 16,16 4 1-16,21 6-2 16,8 3 1-16,16 4-1 15,5 6 1-15,7 14-1 16,-1 7 1-16,-9 13 1 15,-5 6 0-15,-4 24 1 16,-17 7 1-16,-9 17 0 16,-10 4 0-16,-14 4-1 15,-15 4 1-15,-6 4 0 0,-3-1 1 16,-11 0 0-16,-16 3 0 16,-12-5 0-1,-17-1 1-15,-16-4 0 16,-23-1 0-16,-9-5-2 0,0-10 0 15,12-14-5-15,17-13 0 16,25-8-7-16,29-13 0 16</inkml:trace>
  <inkml:trace contextRef="#ctx0" brushRef="#br0" timeOffset="14469.1195">19814 7041 39 0,'0'-56'19'0,"30"27"-26"16,-19 18 31-16,4 3-27 15,0 6 0-15,6 4 0 16,-3 9 0-16,0 10 4 16,-3 6 1-16,-6 12-2 0,-4 4 0 15,-5 4 3-15,-2 1 0 16,-7-8 1-16,-3-6 0 15,-6-10 1-15,-6-19 1 16,-3-16-1-16,6-20 0 16,9-9-2-16,12-16 0 15,15-15-2-15,21-8 1 16,9 2-4-16,14 11 1 0,10 10-2 16,5 6 0-1,-8 16-1-15,-13 12 0 0,-17 9 0 16,-18 16 1-16,-27 13 0 15,-6 7 1-15,-3 12 0 16,3 7 0-16,3-2 1 16,9 8 0-16,6-1 2 15,15-2 0-15,9 8 0 16,12-3 0-16,-1 6 0 16,-5-1 0-16,-9-7 1 15,-12 0 0-15,-18-9 0 16,-21-4 1-16,-21-3-1 15,-23-6 0-15,-18-8-1 16,-12-4 0-16,-7-6-7 16,-5-6 0-16,-3-2-7 15,3-8 0-15</inkml:trace>
  <inkml:trace contextRef="#ctx0" brushRef="#br0" timeOffset="16271.241">4895 9676 25 0,'-15'24'12'0,"27"31"-10"15,-12-34 12-15,0 8-14 0,3 16 0 16,-3 22 0-16,6 12 0 16,-6 19 0-16,0 16 1 15,-9 23 0-15,-6 25 0 16,3 31 2-16,-8 24 0 16,2 23 0-16,3 20 1 15,-3 12-1-15,3 3 1 16,3 11 0-16,-3 8 0 0,0 0-2 15,-2-11 0-15,-4-6 0 16,-3-1 0-16,-6-14 0 16,6-8 0-16,1-19-2 15,2-10 0-15,9-21-3 16,3-22 0-16,9-20-6 16,3-25 1-16,3-39-5 15,-6-45 1-15</inkml:trace>
  <inkml:trace contextRef="#ctx0" brushRef="#br0" timeOffset="17471.0895">4999 9644 18 0,'36'-26'9'0,"86"-9"-9"16,-77 22 11-16,14-8-11 16,25-8 1-16,14 8 0 0,9-11 1 15,3-3-1-15,3 1 0 16,-9-3 3-16,-5 3 0 16,-19-6 1-16,-8 0 1 15,-16 6 0-15,-5 2 1 16,-10 0-2-16,-5 3 0 15,-9 5-2-15,-3 3 1 16,-9 5-3-16,-7 3 0 0,-2 5-1 16,-6 8 0-16,0 8-1 15,-3 8 0-15,0 18 0 16,3 17 1-16,-3 12-1 16,3 24 1-16,3 27-1 15,0 19 0-15,0 23 1 16,0 16 0-16,0 31 0 15,-3 17 0-15,-3 21-1 16,-3 10 1-16,0 14 0 16,4 20 1-16,-1 6 0 15,-3-5 0-15,3 5 0 16,-6-5 1-16,3-3 0 16,-6-8 0-16,3-13-1 15,0-10 1-15,6-12-1 16,-6-17 1-16,0-4-1 15,0-15 0-15,-3-16-1 16,0-16 1-16,-8-19 0 0,2-21 0 16,3-15 0-1,3-14 0-15,0-16 0 0,0-10 0 16,3-5 0-16,0-4 0 16,-3-9-1-16,3-4 1 15,-3 1 0-15,-2-11 0 16,-10-6 0-16,-6-4 1 15,-9-9-1-15,1-5 1 16,-13-5-1-16,-11-10 1 16,-7-4 0-16,-14-10 0 0,5-10-1 15,-8-9 1-15,-6-7-1 16,2-6 0-16,-2 8-1 16,6 1 0-16,5 4-2 15,1 11 1-15,3 8-1 16,5 0 0-16,1 8-1 15,5 0 0-15,1 11-3 16,14-6 0-16,10-10-8 16,5-11 1-16,6-18-2 15,6-30 1-15</inkml:trace>
  <inkml:trace contextRef="#ctx0" brushRef="#br0" timeOffset="18296.4072">5002 8660 30 0,'-9'-8'15'0,"24"8"-21"16,-6 0 24-16,0 8-19 15,3 8 0-15,6 10 0 16,-3 9 0-16,3 15 1 16,-3-3 0-16,-4 4 2 15,-5-1 0-15,0-8 0 0,-3-5 1 16,-3 0 0-16,-3-10 0 16,3-3 1-16,-9-8 0 15,1-11-3-15,-4-8 1 16,0-2-1-16,-6 2 0 15,3-26-1-15,6-3 1 16,9-15-2-16,0-4 0 16,6-9-1-16,9 1 1 0,9 1 0 15,-1-3 0 1,7 14 0-16,6 2 0 0,3 0 0 16,-4 8 0-16,1 0-1 15,-3 13 1-15,-3 8 0 16,-7 5 0-16,-2 9 1 15,-9 12 0-15,-6-2 1 16,-12 6 1-16,-3 9 1 16,0 9 0-16,-9 8-1 15,-8 2 1-15,-4 3-2 16,-3 0 0-16,3 0-2 16,1 3 0-16,-4-11-3 15,0-8 0-15,3-8-4 16,4-5 1-16,2-8-3 15,12-19 0-15</inkml:trace>
  <inkml:trace contextRef="#ctx0" brushRef="#br0" timeOffset="18492.8575">6000 8324 39 0,'0'39'19'0,"17"46"-29"0,-8-61 40 15,0 13-35-15,-3 19 0 0,-6 2-14 16,-6 3 0-16</inkml:trace>
  <inkml:trace contextRef="#ctx0" brushRef="#br0" timeOffset="18658.7394">5380 8438 48 0,'9'-37'24'0,"119"7"-37"16,-71 20 44-16,26-11-42 16,36-1 0-16,42-12-11 15,18-6 1-15</inkml:trace>
  <inkml:trace contextRef="#ctx0" brushRef="#br0" timeOffset="19602.518">18573 8877 27 0,'-6'0'13'0,"17"37"-15"0,-5-27 14 0,3 19-13 15,3 19 1-15,3 29 1 16,-3 21 0-16,3 39-1 15,0 30 1-15,0 50 1 16,0 42 0-16,-1 30 1 16,4 28 0-16,3 14 0 15,0 5 1-15,0-11 1 16,6-2 0-16,5 0 0 0,4-14 0 16,6 1-1-1,-4 0 0-15,-2-11-1 0,-6-11 1 16,3-13-2-16,-4-8 0 15,-2-21-2-15,0-13 1 16,-3-18-4-16,-6-17 1 16,-3-13-8-16,-9-23 1 15,-1-35-5-15,-8-61 0 16</inkml:trace>
  <inkml:trace contextRef="#ctx0" brushRef="#br0" timeOffset="20625.7724">18513 8713 31 0,'42'-14'15'0,"35"25"-20"0,-47-8 24 0,6 2-20 16,14 0 1-16,16 1-1 15,8-1 0-15,15-5 1 16,10-8 1-16,11-5 0 16,6-3 1-16,0 0 0 15,12-5 0-15,-12 0 1 16,6-3 1-16,-15 0 0 15,-12 3 1-15,-5 8-1 16,-10-6 0-16,-14 1 0 16,-13-1 0-16,-5 3-1 15,-13 0 0-15,-8 6-1 16,-3 2 0-16,-6 10-2 16,-3 6 0-16,0 11-1 15,-3 18 0-15,2 26-1 0,1 22 0 16,3 37 0-16,3 26 0 15,3 24 1-15,3 26 0 16,-1 22 0-16,4 10 1 16,9 27 0-16,9 13 0 15,11 5 0-15,-5 19 0 16,8-6 0-16,-2 8 1 16,-1-2 0-16,4-11 0 0,-4 0 0 15,4-5 1-15,-10-8-1 16,-5-19 1-16,0-10-1 15,-1-24 1-15,1-13-1 16,-9-19 0-16,-7-26 0 16,-5-16 0-16,-6-16-1 15,-3-19 1-15,-6-10 0 16,-9-16 1-16,-9-3 0 16,-21-5 0-16,-9-15-2 15,-26-1 1-15,-28 0 0 16,-23-2 0-16,-33 2-1 15,-17-8 1-15,-22 0-1 16,-2-5 1-16,2-8 0 16,6-2 0-16,19-9-6 15,14-10 1-15,15-5-10 16,21-11 0-16,26-35-2 16,10-36 0-16</inkml:trace>
  <inkml:trace contextRef="#ctx0" brushRef="#br0" timeOffset="21464.4347">18668 8041 25 0,'-9'10'12'0,"21"48"-13"0,-6-36 19 16,6 12-19-16,2 8 1 16,7 3 0-16,0 0 1 0,0-2-1 15,-3-12 0-15,-3-4 1 16,-3-6 1-16,-3-5 1 15,-1-8 0-15,1-3 1 16,0-13 0-16,-3-8-1 16,0-10 1-16,0-11-3 15,0-6 1-15,3-4-3 16,3-6 0-16,0 8 0 16,0-3 1-16,3 3-1 15,-3 3 1-15,2 0 1 16,-2 5 0-16,3 0-1 15,0 0 1-15,0 7-2 16,0 7 0-16,0 7-1 16,-3 5 0-16,-3 16-1 15,-3 6 1-15,-6 8 1 16,-3 2 0-16,-3 5 0 16,-6 3 0-16,-6-5 1 0,-3 3 0 15,-3-1 1 1,-3 1 0-16,1-4-3 0,2-4 1 15,3-3-1-15,0-3 1 16,3-2-6-16,0-6 1 16,1-5-3-16,2-5 0 15</inkml:trace>
  <inkml:trace contextRef="#ctx0" brushRef="#br0" timeOffset="22395.6032">19498 7877 28 0,'-6'-8'14'0,"9"-19"-22"0,-3 22 27 16,0 5-19-16,0 0 0 15,3 3 0-15,0 5 1 0,3 7-1 16,3 15 1-16,0 4-1 16,-3 11 1-16,0 8 0 15,-3 8 0-15,-3 0-2 16,0-11 1-16,0-5-7 16,-3-8 1-16,-9-19-1 15,-9-18 0-15</inkml:trace>
  <inkml:trace contextRef="#ctx0" brushRef="#br0" timeOffset="22531.5893">19117 7834 36 0,'18'-31'18'0,"74"-20"-27"0,-59 41 39 0,21-1-35 16,14 1 1-16,21-4-13 15,22-2 0-15,-19-2 18 16,-6-11 1-16</inkml:trace>
  <inkml:trace contextRef="#ctx0" brushRef="#br0" timeOffset="23942.6396">11155 9803 26 0,'15'106'13'0,"21"113"-11"0,-28-131 14 0,-2 52-15 16,-3 42 0-16,-3 25 1 15,-6 15 1-15,0-13-4 16,3-21 1-16,-2-21-1 15,-1-33 1-15,3-33-8 16,0-40 0-16</inkml:trace>
  <inkml:trace contextRef="#ctx0" brushRef="#br0" timeOffset="24708.1055">10816 9607 28 0,'11'-29'14'0,"76"0"-29"0,-46 18 20 0,34-2-12 16,23-8 1-16,30 5 1 15,21 0 0-15,27-8 12 16,8-2 0-16,10-3-3 16,-1 0 0-16,6-3 5 15,-11 0 0-15,-3-8 0 16,-10 9 1-16,-20-1-4 16,-6 3 1-16,-27 2-3 15,-18 6 0-15,-15 8-3 16,-8 13 0-16,-16 8-1 15,-8 24 1-15,-7 18-2 16,-5 21 1-16,-6 35-2 16,-4 19 1-16,-5 7 0 0,6 13 1 15,6 6 0-15,2 13 0 16,-5 0 0-16,0-5 1 16,2-3 0-16,4-5 1 15,5-11-1-15,1-16 0 16,-6-4 0-16,5-12 1 15,-5-10-1-15,-3-19 1 16,-10-13 0-16,-5-15 0 16,-6-9 0-16,-6-10 0 15,-6-8 0-15,-21-3 0 0,-21-11-1 16,-38 1 1 0,-45-6-2-16,-45 11 0 0,-44 8 0 15,-34 8 1-15,-34 15-1 16,-16 14 0-16,6 8-3 15,6 0 0-15,18-6-6 16,15-5 0-16,36-15-5 16,20-27 0-16</inkml:trace>
  <inkml:trace contextRef="#ctx0" brushRef="#br0" timeOffset="25569.5059">11411 6861 29 0,'-15'-35'14'0,"0"14"-20"0,9 16 20 15,-3-3-15-15,0 0 0 16,-3 3-1-16,-2 5 1 15,-4 0 2-15,-3 2 0 16,-3 1-1-16,-6 2 1 16,-5 6 0-16,-1 2 1 15,0 6-1-15,6-1 1 16,7-2-1-16,5 2 1 0,3 9-2 16,3-1 0-1,3 6 0-15,3 3 0 0,3 9 1 16,3 7 0-16,3 7 0 15,3 8 1-15,3 11 0 16,3-3 0-16,3 3 1 16,3 5 1-16,-1 0-2 15,4-6 0-15,0 4-1 16,0-17 1-16,-6-4 0 16,-3-7 0-16,-3-7-1 15,-3-5 0-15,0-11-1 16,-1-5 0-16,-2-5-4 15,-3-4 0-15,-3-7-7 16,-5-13 0-16</inkml:trace>
  <inkml:trace contextRef="#ctx0" brushRef="#br0" timeOffset="25747.8605">10458 7752 41 0,'3'-18'20'0,"45"18"-30"0,-18-3 35 15,17 0-32-15,10 1 0 16,8-3-12-16,10-6 1 16</inkml:trace>
  <inkml:trace contextRef="#ctx0" brushRef="#br0" timeOffset="26028.736">11447 8041 45 0,'-30'13'22'0,"24"0"-22"16,6-13 40-16,0 0-39 15,-3-3 0-15,0-2-4 16,0-5 1-16,0-14-1 16,3-16 1-16,3-8-3 15,3-7 0-15,9-3-2 16,9 2 1-16,-1 9 0 16,1 7 0-16,3 11-3 0,3 5 0 15,0 3 1-15,2 2 0 16</inkml:trace>
  <inkml:trace contextRef="#ctx0" brushRef="#br0" timeOffset="26419.2485">12232 7535 25 0,'6'-18'12'0,"0"5"-18"0,-6 7 24 15,-3 1-21-15,0 0 0 0,-3 2 0 16,-2 0 1-16,-7 6 5 16,3 2 1-16,0 3-3 15,-3 6 1-15,-3-4 2 16,0 6 0-16,0 8 0 16,0 8 0-16,1-1-2 15,2 12 1-15,3-1-2 16,3 0 1-16,3 1-1 15,3-9 1-15,0-5-1 16,3-2 1-16,3-12 0 16,3-9 1-16,3-12-1 15,3-7 0-15,3-11-1 16,3-7 1-16,-1-6-2 16,7-6 0-16,-3 9-4 15,-3 7 0-15,-3 6-4 16,-3 11 1-16,-3 4-5 0,-9 6 1 15</inkml:trace>
  <inkml:trace contextRef="#ctx0" brushRef="#br0" timeOffset="27290.9754">12527 7660 29 0,'6'39'14'0,"-6"33"-9"0,0-56 25 0,0 5-31 16,0 0 1-16,0-2 1 16,0-6 1-16,3-8-2 15,0-8 1-15,6-15-1 16,3-11 1-16,0-14 0 16,3-4 0-1,2-1-1-15,7-2 0 0,0 8-2 16,6 10 0-16,-3 11-1 15,-6 13 1-15,-7 13-1 16,-2 8 0-16,-3 14 1 16,-3 10 1-16,-6 13 2 15,0-2 0-15,3-3 2 16,0 0 1-16,0-11 0 16,0-5 1-16,0-8 0 15,3-10 1-15,0-8-1 0,3-11 0 16,3-19-2-16,6-10 0 15,8-11-2-15,7 1 1 16,3-6-3-16,3 5 0 16,-1 9-1-16,-2 7 0 15,0 8-1-15,-1 8 1 16,-2 6-1-16,-9 12 0 16,-6 6 1-16,-3 0 0 15,-6 8 2-15,0 5 0 16,-3 8 2-16,-3 6 0 0,0 2 1 15,0 0 0-15,-1-3 0 16,4-2 1-16,3-11-3 16,0-5 0-16,3-8-4 15,3-6 0-15,3-2-1 16,0-5 1-16,3-3-2 16,2 0 1-16,4 0-1 15,0-2 1-15,-3 2 2 16,-3 0 1-16,2 3-1 15,7 2 1-15,6-2 1 16,-3-3 0-16,2 2 1 16,7 4 1-16,3-6 0 15,5-3 0-15,-5-5 1 16,-3-2 0-16,-10-3 0 16,-5 2 1-16,-9-2-1 15,-6-3 0-15,-12-2-1 16,-6 2 0-16,-12 3-2 15,-9 2 0-15,-5 9 0 0,-4 10 0 16,-6 13 1-16,1 8 0 16,2 8 1-16,9 11 1 15,12 10 0-15,12 3 0 16,18-3-3-16,18-2 1 16,27-8-10-16,17-11 1 15,30-16-8-15,3-29 1 16</inkml:trace>
  <inkml:trace contextRef="#ctx0" brushRef="#br0" timeOffset="28775.4032">4845 11546 34 0,'-3'-10'17'0,"26"-6"-18"15,-14 8 17-15,9-3-16 16,12-4 1-16,21-9 1 0,20 0 0 16,12-5-2-16,22 5 0 15,23-2 1 1,8 2 0-16,7 3-3 0,3 5 1 16,-12 5-4-16,-9 1 1 15,-15 2-6-15,-26 0 1 16</inkml:trace>
  <inkml:trace contextRef="#ctx0" brushRef="#br0" timeOffset="29000.976">4648 12279 40 0,'78'-24'20'0,"160"-58"-31"15,-149 59 38-15,45-14-38 16,24-3 0-16,14-5-8 16,-11-8 1-16</inkml:trace>
  <inkml:trace contextRef="#ctx0" brushRef="#br0" timeOffset="30383.2209">6321 11602 16 0,'-21'-11'8'0,"6"9"-8"0,9 2 7 0,-3 0-7 15,-3 0 0-15,-2 0 3 16,2-6 0-16,-3 1-2 16,0 0 0-16,3 0 3 15,0-3 0-15,3 8-1 16,0-3 1-16,3 3-2 16,6 3 0-16,3 2-2 15,6 3 0-15,6 5 0 16,9 3 0-16,3 0 0 15,11 5 1-15,13 3 1 16,6 2 0-16,11-2 0 16,9 0 1-16,13 0-1 0,5 2 0 15,18-2 0-15,0-3 1 16,12-5-2-16,6-5 1 16,0-9 0-16,9-10 0 15,-3-5 0-15,0-5 0 16,6-14-1-16,-3-8 1 15,2-7 0-15,-2-12 1 16,3-9 0-16,6-7 0 16,-6-7-1-16,6-8 1 0,-3-5-1 15,-6 0 1-15,8-3-2 16,-8-2 0-16,-6-1-1 16,-3-2 0-16,0 13 0 15,-12 8 0-15,-3-6 0 16,-9 12 0-16,-5-1 0 15,-7 11 0-15,-15 10 0 16,-17 14 0-16,-13 8 0 16,-11 7 0-16,-15 9 0 15,-12 7 1-15,-15 6-1 16,-15 5 0-16,-9 2 1 16,-3 4 0-16,-8 4-1 15,2 1 0-15,0-3 0 16,4-3 1-16,5-5 0 15,3-5 0-15,6-3 0 16,6 0 0-16,9-3-1 16,12-2 0-16,9-3-2 15,6 0 1-15,14-2 0 16,10 2 0-16,6 3-1 0,2 2 0 16,4 3 1-16,-1 3 0 15,1 2 0-15,2 3 0 16,-2 6-1-16,-10 1 1 15,-8 4 0-15,-6 2 1 16,-21 1-1-16,-15 9 1 16,-21 4 1-16,-21 5 0 15,-17 5-1-15,-28 2 1 16,-11 1-8-16,-6 0 1 0,6-1-7 16,29-23 0-16</inkml:trace>
  <inkml:trace contextRef="#ctx0" brushRef="#br0" timeOffset="31027.9414">18849 9753 24 0,'-21'2'12'0,"13"-10"-5"16,5 6 10-16,0 2-13 15,6-6 1-15,3-2 1 16,8-2 0-16,19-6-8 15,18-3 1-15,20 4 5 16,27-4 0-16,16 3-3 16,14 0 1-16,14 0-2 15,-8 6 1-15,-21 2-3 16,-14 0 0-16,-13 3-3 0,-23 2 0 16,-22 3-6-16,-26 5 0 15,-21-2 0-15,-18 7 0 16</inkml:trace>
  <inkml:trace contextRef="#ctx0" brushRef="#br0" timeOffset="31268.8067">18507 10295 52 0,'48'-37'26'0,"148"26"-45"0,-113 6 58 0,45 2-44 16,42 3 1-16,33 0-5 16,8 0 0-1,69-2 9 1,-60 2 0-16,-44-3-8 16,-22 3 1-16,-23 3-3 15,-21 5 0-15</inkml:trace>
  <inkml:trace contextRef="#ctx0" brushRef="#br0" timeOffset="31794.5003">18647 9909 7 0,'0'-6'3'0,"6"20"-6"0,3-12-1 15</inkml:trace>
  <inkml:trace contextRef="#ctx0" brushRef="#br0" timeOffset="32528.3911">18751 9919 23 0,'12'-10'11'0,"3"7"-14"0,-12 3 22 16,3 0-20-16,0 0 1 0,0 0-2 16,0 0 1-16,0 0 1 31,-3 3 1-31,-3 5 0 0,0 5 0 0,0 5 1 15,0 6 1-15,0 0 1 16,0 8 1-16,0 2-1 16,-3 0 0-1,-6 1-2-15,-3-1 1 0,-9 1-2 16,0-1 1-16,-6-7-1 16,-8 2 1-16,-16-3-1 15,-11 1 1-15,-4-1 0 16,-8-2 0-16,-16-3-1 15,-11-2 1-15,-18-6-1 16,-6-3 1-16,-12-4-2 16,-12-6 1-16,-14-8 0 15,-7-3 0-15,-6-7 0 16,-8 7 1-16,-19-10-3 16,-5 0 1-16,-6-6 0 15,5 1 0-15,7-3-1 0,5-8 0 16,13 2 0-16,17-10 1 15,6-8 1-15,13-2 1 16,26 2-1-16,17 5 1 16,13 1 0-16,18 2 0 15,14 0-1-15,10-3 0 16,8 6-3-16,6 7 1 16,6 4-1-16,4 1 0 0,5 7 0 15,3 4 1-15,6 3-1 16,0 6 1-16,6 2 0 15,0 5 0-15,3 3 0 16,-3 5 1-16,3 1-2 16,0-1 1-16,-3 3 1 15,-5 5 0-15,-1 0 0 16,-9 6 0-16,-3-3 0 16,-3 5 1-16,3-3 0 15,-2 1 0-15,-4-1 0 16,6-2 0-16,3 0 0 15,3 0 0-15,3 0 0 16,3-5 0-16,4 2 1 16,2-3 0-16,0-2-1 15,0 0 1-15,3 0-1 16,6 0 0-16,9 0-3 16,5-3 1-16,19-2-11 15,27 0 1-15,26-17-3 16,18-20 1-16</inkml:trace>
  <inkml:trace contextRef="#ctx0" brushRef="#br0" timeOffset="36404.5644">2892 11970 28 0,'-24'0'14'0,"18"16"-16"0,12-3 15 15,-3 8-14 1,6 16 1-16,3 3-1 0,6 13 1 16,-3 2 0-16,3 17 1 15,-1-6 0-15,1-8 0 16,-9-10 2-16,0-9 0 15,-3-7 1-15,-6-8 0 16,-6-19 0-16,-3-10 0 16,-3-16-2-16,-3-8 0 15,1-14-2-15,5-4 0 16,6-14-2-16,12-5 0 0,2-8 1 16,13 5 0-16,0-5 0 15,12 5 1-15,11 3 0 16,4 5 0-16,0 8-1 15,-1 8 1-15,-8 13-1 16,0 11 1-16,-16 13-1 16,-2 13 1-16,-15 9-1 15,-6 7 1-15,-6 8 0 16,-15 8 1-16,-3 0 0 16,1 0 0-16,-10 0-1 15,0-2 1-15,0-4-1 16,4-2 0-16,-7 3 0 15,6-5 0-15,9-4-1 16,3-4 0-16,9-6 1 16,12-2 0-16,18-6 0 15,12-5 1-15,29-5 0 16,7-3 1-16,23-3 0 0,6-2 0 16,9 0-7-16,-6-3 0 15,-5 0-5-15,-31-10 1 16</inkml:trace>
  <inkml:trace contextRef="#ctx0" brushRef="#br0" timeOffset="37459.5064">21228 9620 29 0,'-12'-16'14'0,"15"48"-14"0,0-16 15 0,3 10-14 15,3 19 0-15,5 3 2 16,7 13 1-16,6 0-4 16,0 0 1-16,0-6 2 15,-4-5 0-15,-2-15-2 16,-3-11 0-16,-3-11-10 15,-3-21 1-15,-9-19-2 16,-21-15 1-16</inkml:trace>
  <inkml:trace contextRef="#ctx0" brushRef="#br0" timeOffset="37591.8217">21088 9469 41 0,'6'-26'20'0,"41"13"-35"0,-20 7 41 16,15 1-40-16,5-3 1 16,10 0-4-16,-3-5 0 15</inkml:trace>
  <inkml:trace contextRef="#ctx0" brushRef="#br0" timeOffset="38429.1611">21231 9387 33 0,'-9'-13'16'0,"3"16"-25"0,6-1 30 16,0 4-22-16,6 2 1 0,3 0 3 15,5 13 0-15,7 13-2 16,6 14 1-16,0 21 2 16,3 2 0-16,-1 6 0 15,4 0 1-15,0-3-1 16,-3-14 0-16,-4-15 1 16,-2-18 0-16,0-17 0 15,9-20 1-15,6-17-2 16,2-18 1-16,4-13-2 15,-1-5 0-15,-5-6-3 16,0 5 0-16,-6 14-3 16,-4 8 1-16,-8 7-1 15,0 4 0-15,-6 12-1 16,-3 6 1-16,-6 13-1 16,-6 13 0-16,-3 14 1 15,0 12 0-15,0 6 3 16,9 0 0-16,6 6 1 0,3-9 1 15,2 3 1-15,-2-3 1 16,3-2 0-16,9-6 1 16,9-10 0-16,17-13 1 15,1-17-1-15,5-4 1 16,4-27-4-16,-1-21 0 16,1-14-5-16,-15-2 0 15,-13-5-6-15,-11 2 0 16,-12 11-9-16,-9 16 0 0,3-9 1 15,-24-2 0-15</inkml:trace>
  <inkml:trace contextRef="#ctx0" brushRef="#br0" timeOffset="56341.4349">4630 14015 28 0,'-44'-8'14'0,"-19"-3"-12"15,54 9 15-15,-9-1-18 16,6 1 0-16,1-1 1 16,5-2 0-16,12-6 0 15,23-5 1-15,28 0 0 16,20-5 1-16,39 0 0 16,24 2 1-16,15 4 0 15,15-1 1-15,-4 0-1 16,7 0 0-16,-21 3-1 15,-18 2 0-15,-24 6-1 0,-21 5 1 16,-20 5-7-16,-19 8 0 16,-26 11-6-16,-30-8 0 15</inkml:trace>
  <inkml:trace contextRef="#ctx0" brushRef="#br0" timeOffset="56700.0512">4517 14467 30 0,'39'-21'15'0,"122"-13"-18"15,-102 18 22-15,36 3-19 16,27-6 0-16,30 6 3 15,15 2 0-15,17 11-4 0,4 8 1 16,-9 6-7-16,-16 7 0 16</inkml:trace>
  <inkml:trace contextRef="#ctx0" brushRef="#br0" timeOffset="59058.4349">6253 14160 13 0,'-6'-2'6'0,"0"-6"-8"15,6 8 7-15,0 0-6 16,0 0 1-16,0-5 0 15,0 2 0-15,-3 3 2 16,0 0 0-16,0 0 2 16,0 3 0-16,-6-1 1 0,3 4 0 15,0-1-1-15,0 3 1 16,3 5-3-16,3 0 1 16,6 0-3-16,3 1 1 15,6 2 0-15,-3-6 0 16,5 1 1-16,10-3 0 15,9 0 0-15,9 0 0 16,5-1 0-16,7-4 1 16,5-3-1-16,1 0 1 0,11-5-1 15,7-8 1-15,11-9-1 16,-3-7 0-16,9 0 0 16,10-10 0-16,8-4-1 15,-3-4 1-15,9-12-1 16,-6 4 0-16,9-6 0 15,-18 3 0-15,-3-11 0 16,0 3 1-16,-14-6 1 16,-1-7 0-16,-3-6-1 15,-5 6 1-15,-1-14 0 16,-3-2 0-16,-2-13-1 16,-4-3 0-16,-5-1-2 15,-13-9 1-15,-5 4-1 16,0-10 1-16,-10-2-1 15,-5-9 0-15,9 0 0 16,8-10 0-16,10 11-1 16,5 2 0-16,13 5-2 15,-1 0 1-15,12 3-1 0,1 11 1 16,5 8 0 0,0 2 0-16,9 5 1 0,1 3 1 15,-7 14 0-15,-3 15 1 16,-9 8-1-16,-11 5 1 15,-10 14-1-15,-2 2 1 16,-7 6-1-16,-5 8 0 16,-9 4 0-16,-4 7 0 15,-17 4 0 1,-12 6 0-16,-18 2-1 16,-18 6 1-16,-11-1 1 15,-7-2 0-15,-3 0 0 16,7-5 1-16,-1 2-1 15,0-2 1-15,1-3-1 16,-1 0 0 0,3 0-1-16,4-2 0 0,2-4-1 15,9 1 1-15,9-3-2 16,12-2 1-16,15-3-2 16,12 2 0-16,18 3 0 15,8 3 0-15,7 5-1 16,8 5 1-16,7 11 1 15,-7 8 0-15,-5 3 1 16,-10 2 0-16,-8 5 2 16,-15 9 0-16,-18-3 2 15,-27 13 1-15,-24 2 0 16,-32 17 0-16,-10 2-1 0,-8 3 0 16,9-6-13-16,11 3 0 15,10-34-5-15,20-29 1 16</inkml:trace>
  <inkml:trace contextRef="#ctx0" brushRef="#br0" timeOffset="69026.8919">3062 14372 23 0,'-15'-2'11'0,"-6"-12"-4"0,12 14 12 16,-3 0-19-16,0 3 1 15,-3 2-2-15,0 1 1 16,12 4-1-16,-5 11 1 15,8 14 0-15,2 12 0 0,7 9 1 16,6 5 1-16,0 0 1 16,-6-9 0-16,0-7 1 15,0-10 0-15,-3-9 0 16,-6-12 1-16,-6-17-2 16,-3-13 0-16,-6-21-2 15,3-5 0-15,6-9-2 16,6-12 1-16,6-3-2 15,12 0 0-15,-9 2-1 16,9 3 1-16,6 11 0 16,-3 2 1-16,2 9 1 15,-5 7 0-15,-6 5 1 16,-3 12 1-16,-15 7-1 16,-3 8 1-16,-6 15-1 15,3 12 1-15,-8 2-2 16,2 8 1-16,6 0-2 15,-3 0 0-15,9-8 0 16,6 3 1-16,6 0 0 16,3 0 0-16,6-1 0 0,6-2 1 15,8 3-1-15,7 3 1 16,3-6-5-16,-10-8 1 16,10-13-8-16,3-16 1 15,0-19-1-15,-10-26 0 16</inkml:trace>
  <inkml:trace contextRef="#ctx0" brushRef="#br0" timeOffset="69236.5157">3779 13679 48 0,'-54'42'24'0,"-29"112"-42"16,65-101 53-16,-9 39-36 15,7 38 0-15,-7 10-1 16,3 8 0-16,-3 0 1 16,0-7 1-16,-5-14-5 15,5-19 0-15,3-23-6 16,-3-27 1-16</inkml:trace>
  <inkml:trace contextRef="#ctx0" brushRef="#br0" timeOffset="69671.6326">3818 14150 41 0,'-48'24'20'0,"48"68"-31"0,0-55 37 15,6 6-27-15,0 4 1 16,3-7-1-16,0 0 0 16,-6-6 2-16,3-7 1 0,-6-4 0 15,0-9 1-15,0-6-1 16,0-6 1-16,0-12-1 16,15-14 0-16,3-11-3 15,2-12 0-15,4-1-2 16,3-2 0-16,3 2 0 15,2 6 0-15,-2 13 2 16,0 8 0-16,-9 10 3 16,0 14 0-16,-3 7 2 15,-1 4 1-15,7 1-1 16,-3 4 0-16,9-3-1 16,0-6 1-16,5-7-6 15,4-14 1-15,0-15-8 16,2-11 0-16,1-24-4 15,-9-8 0-15</inkml:trace>
  <inkml:trace contextRef="#ctx0" brushRef="#br0" timeOffset="82779.936">11438 9882 26 0,'-9'-18'13'0,"12"7"-15"16,0 6 14-16,0 7-15 15,0 1 0-15,3 2-1 0,0 6 1 16,0-6 5-16,-1 6 0 16,4 5-4-16,3 8 0 15,6 5-3-15,9 2 1 16</inkml:trace>
  <inkml:trace contextRef="#ctx0" brushRef="#br0" timeOffset="83605.3658">11411 9816 33 0,'-9'-8'16'0,"15"-2"-30"16,0 10 32-16,9-6-22 15,9-4 1-15,11-6-2 0,16 3 1 16,14-6 7-16,10-7 0 15,20-1-2-15,15 3 0 16,6-2 2-16,18-6 1 16,6 3 1-16,0-5 0 15,3 2-2-15,-3 3 0 16,-12 0 0-16,-15 0 0 16,-12 2 0-16,-6 3 0 15,-17 0 0-15,-10 6 0 0,-14 5 0 16,-10 2 0-16,-8 3 0 15,-3 8 0-15,-6 5-2 16,-7 11 1-16,-5 5-1 16,-3 3 0-16,0 5 1 15,0 3 0-15,-3 3-2 16,-3-6 1-16,0 5-1 16,0-2 1-16,0-3-1 15,0 3 1-15,0-3-1 16,0-3 1-16,0 3-1 15,-3 3 1-15,0-5 0 16,-6 2 0-16,-3-6-1 16,-3-1 0-16,-6-4-1 15,-15-5 1-15,-21-5 0 16,-8-8 1-16,-21-2-1 16,-25-6 0-16,-20 0 1 15,-20 0 0-15,-10 5 1 0,-9 6 1 16,3 5-1-16,10 5 0 15,2-2-4-15,21-3 1 16,9 2-7-16,11 1 1 16,19-3-10-16,24-6 1 15,23-15 0-15,18-13 0 16</inkml:trace>
  <inkml:trace contextRef="#ctx0" brushRef="#br0" timeOffset="84790.429">11640 9657 10 0,'9'-21'5'0,"6"-13"-4"0,-9 31 5 15,-3-2-7-15,3-1 0 16,3 1 0-16,-3 3 1 16,0 2 2-16,3 5 1 15,-3 11-1-15,2 13 0 16,4 5 0-16,3 6 1 16,0 2-1-16,3-5 0 15,-3-2-5-15,0-4 0 16,-3-4-2-16,3-9 1 0</inkml:trace>
  <inkml:trace contextRef="#ctx0" brushRef="#br0" timeOffset="84972.3891">11926 9700 34 0,'-24'5'17'0,"21"21"-31"15,6-15 38-15,0 2-25 16,3 11 0-16,6-3-8 16,0 0 0-16,0-2 6 15,0-6 1-15</inkml:trace>
  <inkml:trace contextRef="#ctx0" brushRef="#br0" timeOffset="85123.3627">12194 9647 28 0,'-18'26'14'0,"15"54"-21"0,0-54 26 15,0 0-24 1,0 1 0-16,6-1-8 0,9-4 0 16</inkml:trace>
  <inkml:trace contextRef="#ctx0" brushRef="#br0" timeOffset="85301.4686">12658 9694 38 0,'-24'40'19'0,"12"8"-26"0,15-40 36 0,3 2-38 16,3-2 1-16,6-3-12 15,3-10 1-15</inkml:trace>
  <inkml:trace contextRef="#ctx0" brushRef="#br0" timeOffset="85465.604">13027 9440 24 0,'-24'27'12'0,"-5"55"-14"15,20-58 16-15,0 7-17 0,3 6 1 16,3 3-9-16,6-8 1 16,6-6 10-16,0-12 1 15</inkml:trace>
  <inkml:trace contextRef="#ctx0" brushRef="#br0" timeOffset="85572.5426">13185 9591 36 0,'18'-13'18'0,"-3"37"-28"0,-15 0 40 15,-6 10-43-15,-9 19 1 0,-6 0-6 16,-9-14 0-16</inkml:trace>
  <inkml:trace contextRef="#ctx0" brushRef="#br0" timeOffset="91096.3088">12792 10811 9 0,'-3'-11'4'0,"-6"6"-6"16,9 0 5-16,0-3-7 16,0 0 1-16,0 0 14 31,0 18-11-31,-12-33 3 15,-3 12 1-15,-6 3 0 16,-2 0 1-16,-7 0 1 16,0 3 1-16,-3 0-5 15,-2 5 0-15,-7 5-2 16,0 6 1-16,-2-1-1 16,-4 6 0-16,0 3 1 15,4-1 0-15,-1 3 0 16,1 6 1-16,-1 4 0 0,3 1 0 15,3 5-1 1,10 0 0-16,5 3-1 16,9 2 0-16,9-5 0 0,9 0 0 15,9-5 1-15,6 0 0 16,6-6 1-16,11 1 0 16,10-3 0-16,9-1 0 15,17-1-1-15,0-7 1 16,7-4-2-16,-1-8 1 15,-5-6-1-15,2-5 0 0,9-8 0 16,-2-13 0-16,-1-5 0 16,-2-9 1-16,-4-4-1 15,0-4 1-15,-8-1 0 16,-13-1 1-16,-11 10-1 16,-15 1 1-16,-15 2-1 15,-15 3 0-15,-12 6 1 16,-18-1 0-16,-17 0-2 15,-16 3 1-15,-14 5-2 16,2 3 0-16,1 8-3 16,3 5 0-16,5 8-8 15,4 13 1-15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4T19:54:02.3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3291 4969 10 0,'-3'0'5'0,"3"-16"-6"15,0 16 5-15,0 0-4 16,0 0 0-16,0 0 1 16,0 3 0-16,0-3-1 15,9 0 0-15,-6 0 0 16,6 5 1-16,3-2 0 16,5 2 0-16,7-5 0 15,9 3 1-15,-3 2 0 16,3-10 0-16,8 5 0 15,7-3 0-15,2-5-1 16,10 3 1-16,2-3-1 16,1-6 0-16,8 4-1 0,1 2 1 15,5 0 0-15,1 0 0 16,-1-3 0-16,3 4 0 16,4-4 0-16,-7 3 1 15,-2 0-1-15,2 3 0 16,0-3 0-16,-5 0 0 15,-7 3-1-15,1 2 1 16,5-5-1-16,-11 3 1 16,8 2-1-16,1 0 0 15,-10 1 0-15,-2-1 1 0,2 3-1 16,1 0 1-16,-1 3-1 16,-5-1 0-16,-1 1 0 15,4 5 1-15,-3-8-1 16,-7 3 0-16,-2 2 0 15,2 3 1-15,-2-5-1 16,3 5 0-16,2-1 0 16,1-1 0-16,0-1 0 15,-1 3 0-15,4-5 0 16,-7 2 0-16,4-5 0 16,6 3 0-16,-1-3 0 15,4 0 1-15,-4 0-1 16,4 0 1-16,-1-3-1 15,-2 3 0-15,2 0 0 16,7 0 1-16,2 0-1 16,-2-5 0-16,5 2 0 0,-2-5 0 15,-1 3 0 1,4-1 0-16,2 1 1 0,-9 3 0 16,1 2 0-16,-1 2 0 15,-5 1 0-15,-4-1 0 16,1 4-1-16,6-1 1 15,-4-2-1-15,-2 2 1 16,-1-5-1-16,7-5 0 0,-4 2 0 16,1-2 1-16,5-1-1 31,4 1 1-31,-4 0-1 0,7 0 1 0,5 2-1 16,-3-5 1-16,10 3 0 15,-4 2 0-15,-8 3-1 16,-4 0 0-16,-5 0-6 15,-4 0 1-15,-2 3-4 16,-31-6 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4T19:56:38.7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5380 5908 8 0,'27'-24'4'0,"42"-2"-1"0,-49 21 4 0,10 2-7 15,3-2 1-15,9 2-1 16,8 6 1-16,1 2-2 15,5-2 1-15,10 2-1 16,-4 0 1-16,13 3-1 16,-1-11 1-16,-2-4 0 15,5-1 0-15,3 0 1 16,-2-3 1-16,5 0 0 16,-2 1 1-16,2-3-1 15,9 2 1-15,-6 3-2 16,13 3 1-16,-7 2-3 15,3 1 0-15,3 2-1 16,4 0 0-16,-4 2 0 16,-12 1 1-16,3-1 0 15,1 1 0-15,-4 0 1 16,0-1 1-16,-5 1 0 0,-4 0 1 16,1-1-1-16,5 1 0 15,-6-3 0-15,1 0 1 16,2 0-2-16,-3-3 1 15,10 1-1-15,-4-1 1 16,0 0-1-16,7 3 1 16,-10-2-1-16,9-1 1 15,1 3-1-15,-4 0 1 16,3 0-1-16,-5 0 1 0,8 0-2 16,0 0 1-16,-5 0-1 15,2 3 1-15,-3-3 0 16,6 0 0-16,4 2 0 15,-4-2 0-15,6 0 0 16,-3 0 0-16,4 3 1 16,-1 0 0-16,-3-1-1 15,6 1 1-15,-5 5-1 16,2-5 1-16,0 2 0 16,3 0 0-16,0-2-1 15,4-3 1-15,2 5-1 16,-3 0 0-16,6-2 0 15,3-3 0-15,3 5 0 16,3-5 1-16,-3-2-1 16,4 2 1-16,-1-6-1 15,6 4 1-15,-9-1 0 16,6 0 0-16,-3 1 0 0,0-1 0 16,-6-2-1-1,6 0 0-15,-3-3 0 0,0 2 0 16,-9 1 0-16,3 2 0 15,4 3-1-15,-10 3 1 16,0 2 0-16,-6 1 0 16,9-1-1-16,-8 0 1 15,-4 6 0-15,0-6 0 16,-6 3 0-16,4-8 0 0,2-3 0 16,-3 11 0-16,0-2 1 15,1-1 0-15,2-2 0 16,-3 2 0-16,-5 3-1 15,8-3 1-15,-9 3-1 16,6-3 0-16,4 6-1 16,-4-3 1-16,6-3-1 15,0-8 1-15,10 3 0 16,-4 0 0-16,9-7 0 16,-9-1 1-16,9-6 0 15,-6 6 0-15,9-2-1 16,-3 2 1-16,9 0-1 15,-2 3 1-15,5-1-1 16,0 4 0-16,3 2-1 16,-3 2 1-16,-6 4-1 15,3-4 1-15,0 4 0 16,-3-1 0-16,-6-2-1 0,6 2 0 16,3-5 1-16,-9 3 0 15,-6-3 0-15,3 2 1 16,3-2-2-16,-11 3 1 15,2-3 0-15,-9-3 1 16,6-2-1-16,1 0 0 16,-10 5 0-16,9-8 0 15,3 2 0-15,6 4 0 16,-3-4 0-16,4 4 1 16,11-1-1-16,6 3 1 15,3 3-1-15,3-1 1 0,2 1 0 16,-10 2 0-16,-4 6-3 15,-3-8 1-15,-6-3-4 16,-9 0 0-16,-15 5-3 16,3-18 1-16</inkml:trace>
  <inkml:trace contextRef="#ctx0" brushRef="#br0" timeOffset="16814.4254">1835 9816 13 0,'-15'-21'6'0,"15"13"-6"0,0 8 6 16,0-5-6-16,0 5 0 15,0-6 0-15,0 6 0 0,0-8 0 16,0 8 0-16,0 3 1 16,0 5 1-1,0 8 1-15,6 8 0 0,3 18 0 16,0 14 1-16,6 18-1 15,3 13 0-15,-3-2-1 16,3-6 1-16,-6 3-2 16,0-11 1-16,-4-4-1 15,1-14 0-15,-15-3 1 16,3-11 1-16,-8-7 0 16,-1-11 0-16,-12-10 0 15,-3-14 0-15,-12-10-1 16,4-11 0-16,-1-15-2 15,3-4 1-15,0-18-2 16,7 1 1-16,2-7-1 16,6 1 0-16,9-8 1 15,3 8 0-15,12-5-2 16,12-3 1-16,-3 5 0 0,12-3 0 16,8 11-1-16,4 1 1 15,-3 7 0-15,-1 8 0 16,13 10 0-16,-6 14 0 15,2 8 0-15,-2 13 0 16,0 8 1-16,-4 8 0 16,-8 8 1-16,-6 7 0 15,-9 1 1-15,-15 5 0 16,-9 0 0-16,-15 3 0 16,-9-3-4-16,-2 3 1 0,-16-3-8 15,0 0 0-15</inkml:trace>
  <inkml:trace contextRef="#ctx0" brushRef="#br0" timeOffset="17330.0769">2178 10213 30 0,'-15'-48'15'0,"15"24"-16"16,0 24 23-16,0 6-26 16,6 10 1-16,3 15-11 15,-9 17 0-15,3 18 14 16,-6 3 1-16</inkml:trace>
  <inkml:trace contextRef="#ctx0" brushRef="#br0" timeOffset="18857.0754">2047 11710 19 0,'-9'-13'9'0,"15"21"-11"0,-3-3 10 15,3 9-9-15,3 2 1 16,-1 13-2-16,-2 16 1 16,3 18 2-16,0 19 0 15,0 32 1-15,0 42 0 0,-6 19 3 16,9 23 0-16,-9 32 3 15,-6 14 1-15,3 7 0 16,0-2 1-16,-12-1-2 16,9-9 0-16,-12-4-3 15,3-5 0-15,-3-13-4 16,-11-8 1-16,2-8-2 16,-3-10 0-16,3-17-4 15,6-10 0-15,-2-7-4 16,8-9 1-16,6-19-7 15,6-12 1-15,-3-40-1 16,-6-38 1 0</inkml:trace>
  <inkml:trace contextRef="#ctx0" brushRef="#br0" timeOffset="20029.576">1984 11671 13 0,'-15'-11'6'0,"6"-10"-3"15,9 16 9-15,3-3-14 16,3 2 0-16,9 1 1 0,3-5 1 15,6 4 1 1,6-2 0-16,17 0 0 0,13-2 0 16,14 5 2-16,18-3 0 15,19 2 0-15,22 1 0 16,10 0 0-16,12-1 0 16,9-1-1-16,8-1 1 15,1 5-1-15,-15-5 0 16,-6 3 0-16,-15-1 1 15,-12-2 0-15,-12 6 1 16,-24 2-2-16,-12-3 1 0,-5 3-1 16,-13 3 1-16,-8-1-2 15,-6 1 1-15,-10 0-1 16,-5-3 0-16,-6 8 1 16,-6 0 1-16,-6 5-1 15,-6 11 1-15,-3 5 0 16,-3 13 1-16,-3 11 0 15,-3 18 0-15,3 22-2 16,-6 8 1-16,9 20-1 16,3 12 0-16,9 12-1 15,6 17 0-15,2 7-1 16,4 19 1-16,6 8-1 16,0-1 0-16,2 6 0 15,7 0 1-15,0 1-1 16,0-12 1-16,-4 1-1 15,7-4 0-15,-3-7 0 16,-1-10 1-16,-5-12-1 0,-3-12 1 16,-3-14-1-16,-7-15 0 15,-5-19 0-15,-6-14 0 16,-3-10 0-16,-6-15 1 16,-3-9 0-16,-9-5 0 15,-11-8-1-15,-13-8 0 16,-9 0-1-16,-20-10 1 15,-13-1-1-15,-17-2 1 16,-9 2 0-16,-6 1 0 0,-21-1 0 16,9 1 1-16,-12 2-1 15,-6 0 0-15,3 1 0 16,-6-4 1-16,0-7-2 16,0-6 0-16,-8-5 0 15,11-5 1-15,3-1 0 16,3 1 0-16,15-3-1 15,3 5 1-15,0 6 0 16,14 8 0-16,16 5-5 16,6 5 1-16,17 0-10 15,4-8 0-15,17-10-2 16,-15-30 0-16</inkml:trace>
  <inkml:trace contextRef="#ctx0" brushRef="#br0" timeOffset="20913.433">2047 10874 13 0,'-12'-13'6'0,"30"3"-4"0,-15 4 3 0,3 6-6 16,2 0 0-16,1 0 0 15,0 3 1-15,6 10 2 16,9 11 0-16,-3 8 0 15,9 13 1-15,-1 5 1 16,1-2 0-16,3-3 1 16,-6-6 0-16,-4-10 0 15,-2-2 0-15,0-14-1 16,-3-8 1-16,0-15 0 16,0-11 0-16,0-16-1 15,-1-11 0-15,4-8-2 16,-3-7 0-16,-3-3-2 15,3-6 1-15,0 1-2 16,-3 10 0-16,-6 8-1 16,-1 11 1-16,1 10-6 0,-9 13 1 15,0 12-5-15,-6 9 1 16</inkml:trace>
  <inkml:trace contextRef="#ctx0" brushRef="#br0" timeOffset="21589.6696">3085 10575 18 0,'0'-2'9'0,"12"52"-10"15,-6-34 8-15,-12 16-7 16,3 5 0-16,-6 10 2 15,1 6 0-15,-4-3-2 16,3-7 1-16,0-6 1 16,0-5 0-16,6-6 0 0,-3-10 1 15,3-8-2-15,3-8 1 16,9-8-2-16,-6-11 1 16,3-10-1-16,6-10 0 15,6-6 0-15,2-11 0 16,4-10 0-16,3 2 1 15,0-4 1-15,0 9 0 16,-4-7 1-16,1 11 0 16,-6 2-1-16,0 3 0 15,0 2-1-15,3 0 1 16,-4 9-3-16,7 4 0 0,9 9 1 16,-6 5 0-16,-3 7 0 15,2 9 0-15,1 16 2 16,6 12 0-1,0 12 2-15,-4 10 1 0,1 18-2 16,-3 6 1-16,-3 5-1 16,-6 3 0-16,5 0-1 15,-8-6 0-15,3 1-2 16,0-6 0-16,-9-3-2 16,0-7 1-16,0-9-3 15,-3-7 0-15,-3-8-5 16,-3-8 0-16,-3-6-3 15,-15-15 0-15</inkml:trace>
  <inkml:trace contextRef="#ctx0" brushRef="#br0" timeOffset="21788.5805">3065 10919 40 0,'-12'-13'20'0,"6"8"-32"0,12 0 40 16,6-1-31-16,11-2 1 16,16 0-6-16,6-5 1 15,14-11 3-15,7-7 1 0,8-9-7 16,7-10 1 0</inkml:trace>
  <inkml:trace contextRef="#ctx0" brushRef="#br0" timeOffset="22053.7909">4077 10258 16 0,'80'-74'8'0,"-9"0"-7"0,-50 60 14 0,0 1-15 16,-9 5 0-16,-6 8 2 16,-15 14 0-16,-12 12-2 15,-17 11 1-15,-4 11 0 16,0-6 1-16,3 3-1 16,13-8 1-16,8-5-1 15,9-8 0-15,18-9 1 16,24-4 0-16,8-6 0 15,13 1 0-15,8 2 0 16,-2 7 0-16,-7 7 0 16,-20 15 0-16,-21 18-3 15,-39 11 1-15,-26 16-2 16,-22 16 0-16,-20 0-3 0,-3 0 0 16,-12-5-4-16,17-25 1 15</inkml:trace>
  <inkml:trace contextRef="#ctx0" brushRef="#br0" timeOffset="23706.1547">2169 12967 16 0,'-15'-13'8'0,"0"16"-8"16,15-6 8-16,0-2-8 15,0-1 1-15,-3 6-2 16,3-8 1-16,0 3 0 0,0-3 1 16,9 0 0-16,3 3 1 15,12 0 0-15,14-3 1 16,13-3 0-16,17-2 0 15,28 0 0-15,26-3 0 16,6 0 0-16,23 3 0 16,16 0 0-16,12-1 0 15,5 9 0-15,7 2 1 16,-4 3-1-16,-5 6 0 16,-4 7-4-16,-29 0 0 15,-12 3-7-15,-24-5 1 0,-17 2-4 16,-28-5 1-16</inkml:trace>
  <inkml:trace contextRef="#ctx0" brushRef="#br0" timeOffset="24501.4143">2178 14449 16 0,'-24'0'8'0,"18"-11"-9"0,6 11 12 16,-3 0-11-1,3 3 1-15,0-3-1 0,0 3 1 16,0-1-2-16,9 1 1 16,0 0 1-16,18-3 1 15,20-3 0-15,22-2 1 16,26-6 1-16,36-2 0 16,35 0 1-16,37-1 0 15,17 4-2-15,6-3 0 16,10 2-1-16,-10-2 0 0,0-3-2 15,-24-3 0-15,-26-7-3 16,-9 5 0-16,-24 2-6 16,-15 9 1-16</inkml:trace>
  <inkml:trace contextRef="#ctx0" brushRef="#br0" timeOffset="27024.3232">2312 13266 7 0,'-3'-13'3'0,"6"-8"-9"0,-3 13 3 15</inkml:trace>
  <inkml:trace contextRef="#ctx0" brushRef="#br0" timeOffset="27489.1545">2306 13158 11 0,'-6'-3'5'0,"6"6"-7"0,0-3 10 15,6 5-7-15,0 0 0 16,2 11 3-16,4 11 1 16,3 7-4-16,-6 14 0 15,6 7 3-15,-3 9 1 0,3-14 0 16,-6-2 1-16,0-9-1 16,-3-10 0-16,-6-7 0 15,-9-14 0-15,3-6-2 16,0-15 1-16,3-14-2 15,-3-15 0-15,3-3-3 16,3-2 1-16,0-4-2 16,3 12 1-16,3-1-1 15,3 5 1-15,0 9 0 16,0 2 0-16,6 14 0 16,-7 2 0-16,7 8 1 15,3 2 1-15,-6 1-1 16,9 2 1-16,-9-2-1 15,3 0 0-15,0-6 1 16,2-2 1-16,-5-3-2 16,9-8 0-16,-3-8 0 15,3-5 0-15,0 2 0 16,0 6 0-16,-1 3-1 0,-2 7 1 16,-3 9 0-16,3 12 1 15,0 17 0-15,-6 4 0 16,0 14-1-16,-9 3 1 15,3 7-6-15,-3-2 0 16,-3 0-5-16,-9-18 0 16</inkml:trace>
  <inkml:trace contextRef="#ctx0" brushRef="#br0" timeOffset="28180.7196">3148 13462 31 0,'-30'34'15'0,"6"11"-12"0,18-29 24 16,-2-3-27-16,2 3 0 15,-3-5 2-15,-3-6 0 16,3-2-1-16,0-14 1 16,0-7 2-16,6-14 0 15,6-8 0-15,6-2 0 16,0-8-1-16,3 2 1 0,12-5-3 16,2 0 0-16,4 11-3 15,-6 10 1-15,3 3-1 16,-1 11 0-16,-2 12 0 15,-3 9 0-15,0 7 1 16,0 6 0-16,0 8 1 16,-4 3 1-16,-2-1-1 15,3-5 1-15,-9-2 0 16,6-6 1-16,-3 0-1 16,6-10 1-16,3-16-1 15,-1-9 0-15,7-7-1 16,12-5 0-16,3-3-1 15,-1 3 0-15,1 4 0 16,3 9 1-16,-4 8 0 16,-2 13 0-16,0 19 3 15,-7 10 0-15,-11 16-1 16,-9 8 0-16,-6 5-9 0,-6 5 1 16,-12-5-7-16,-6-5 0 15</inkml:trace>
  <inkml:trace contextRef="#ctx0" brushRef="#br0" timeOffset="29305.8615">2716 13899 19 0,'-9'10'9'0,"27"14"-7"0,-15-16 3 0,6 5-5 16,3 3 0-16,0 5 4 15,3 6 0-15,-9-9-3 16,0 6 0-16,0-3 3 16,0-5 0-16,-6-5 0 15,-6-6 0-15,0-5-2 16,-3-11 1-16,-3-10-2 16,-3-5 0-16,0-9-2 15,6-7 1-15,6 0-2 16,12-9 0-16,6 4-1 15,3 2 1-15,0 0 0 16,9 2 0-16,2 9 1 16,-2 5 0-16,-3 8 1 15,-3 8 0-15,-3 2 0 16,-3 11 1-16,-7 8 0 16,-8 5 1-16,-2 6-1 0,-7 7 0 15,-3 3 0-15,0 0 1 16,-3 6 0-16,3-6 0 15,3 0-1-15,0-5 1 16,3-6-1-16,-3-2 0 16,9 3 0-16,0-6 0 15,0 0 0-15,0 0 0 16,3 1-1-16,3-7 0 16,-3 1 0-16,3 0 0 15,3-2 0-15,6-1 1 0,-6 0 0 16,9-2 0-16,6-6-1 15,-1 1 1-15,4-4-1 16,-6-2 1-16,3 0-1 16,0-2 0-16,-1-3 0 15,1-6 0-15,-3-2 0 16,0 0 1-16,-3-8-1 16,0-8 1-16,-4-3-2 15,-2-2 1-15,3 5-2 16,-6 2 1-16,-6 11 0 15,3 6 1-15,0 13-1 16,-3 10 1-16,-3 5 1 16,-3 14 1-16,-3 11 0 15,-3 10 0-15,-6 5-1 16,0 3 0-16,4-3-4 16,2 0 0-16,0-10-7 15,9-6 0-15</inkml:trace>
  <inkml:trace contextRef="#ctx0" brushRef="#br0" timeOffset="29681.4963">3853 13565 48 0,'-53'27'24'0,"-19"28"-45"0,52-36 43 0,-13 10-28 15,-3 0 0-15,-3 11 0 16,4 5 1-16,-4-8 10 16,9-3 0-16,9-5-6 15,12-5 0-15,15-8 3 16,6-8 1-16,18-8-1 16,21-11 0-16,8-5-2 15,10-5 0-15,-1 3 0 16,4-1 0-16,-10 6 0 15,-11 5 0-15,-13 3 1 16,-20 13 0-16,-15 13 0 16,-15 8 1-16,-29 18-2 15,-19 12 0-15,-14 7-3 16,-4 0 0-16,4 0-6 16,-1-10 1-16,7-9-2 0,8-20 1 15</inkml:trace>
  <inkml:trace contextRef="#ctx0" brushRef="#br0" timeOffset="29865.8976">4208 13504 78 0,'-30'48'39'0,"9"42"-82"0,15-61 92 15,-6 3-71-15,0 10 1 16,-12 0-10-16,1-2 1 0</inkml:trace>
  <inkml:trace contextRef="#ctx0" brushRef="#br0" timeOffset="30014.9442">3716 13555 27 0,'-35'31'13'0,"20"17"-39"15,18-40 14-15</inkml:trace>
  <inkml:trace contextRef="#ctx0" brushRef="#br0" timeOffset="30340.8404">4145 13806 42 0,'-48'50'21'0,"19"22"-38"0,23-54 43 15,0 6-31-15,3-3 0 16,-6-5-1-16,9-5 0 0,0-11 9 15,9-16 1-15,3-11-7 16,18-10 1-16,2-16 1 16,10-2 1-16,9-11-2 15,-1 5 0-15,-11 8-1 16,-6 8 1-16,-10 13 0 16,-5 11 0-16,-6 5 1 15,-6 11 1-15,-6 7-1 16,-3 14 0-16,0 5-3 15,-3-2 1-15</inkml:trace>
  <inkml:trace contextRef="#ctx0" brushRef="#br0" timeOffset="30508.4199">4609 13729 64 0,'15'13'32'0,"30"-2"-62"0,-33-14 72 16,6-2-60 0,3-5 1-16,8-4-9 0,4-7 0 15</inkml:trace>
  <inkml:trace contextRef="#ctx0" brushRef="#br0" timeOffset="35326.3272">21055 8787 23 0,'9'-72'11'0,"-9"9"-11"0,-9 42 12 15,-6-8-13-15,-9 2 1 0,-17-7-1 16,-19-6 1-16,-29 0-1 15,-30-5 1-15,-27 3-1 16,-30 0 0-16,-26 5 0 16,-27 8 1-16,-21 7-1 15,-24 9 1-15,-9 8 1 16,-18 10 1-16,-11 19 0 16,-16 8 0-16,-2 5 0 15,6 10 1-15,2 9-1 16,4 5 1-16,26 21-2 15,15 0 1-15,27 3-2 16,18 12 1-16,38 7-1 16,25 1 1-16,32-7-1 15,36-2 0-15,20 4 0 16,31-2 1-16,29 3 0 16,27-11 0-16,35-1 0 15,28 4 1-15,35-6-1 0,30 1 1 16,36-9 0-16,41-10 0 15,30-8-1-15,18-14 1 16,30-4-1-16,26-17 0 16,22-7 0-16,17-9 0 15,6-15-1-15,6-11 1 16,-3-10-1-16,0-14 1 16,-23-10-1-16,-13-9 0 15,-20-4 0-15,-19-11 1 16,-20-8-1-16,-21-11 1 0,-23-10 0 15,-25 5 0-15,-38-5 0 16,-27-5 0-16,-39 4 0 16,-41 1 1-16,-34 8-1 15,-52-11 0-15,-43 8-1 16,-59 6 1-16,-38 12-2 16,-34 17 1-16,4 7-5 15,14 19 0-15,19 16-7 16,23 8 1-16</inkml:trace>
  <inkml:trace contextRef="#ctx0" brushRef="#br0" timeOffset="36076.8638">21885 8866 24 0,'3'-10'12'0,"3"-1"-13"0,-3 11 11 0,3 5-11 0,0 1 1 15,3 7-1-15,0 8 1 16,0 3 0-16,0 10 0 16,3 16 0-16,-3-7 0 15,3 49 1-15,0 25 1 16,-3 28 0-16,-1 25 1 16,-8 28 1-16,3 27 0 15,6 13 1-15,0 27 0 16,0-3 1-16,3 8 1 0,6 21-1 15,-3-3 0 1,0 0 0-16,-6-87 0 0,-3 101-1 16,-3-14 0-16,-6-31-3 15,0-16 0-15,3-27-6 16,-6-31 1-16,-3-32-8 16,-6-24 0-16,-9-27-5 15,-3-26 1 1</inkml:trace>
  <inkml:trace contextRef="#ctx0" brushRef="#br0" timeOffset="36993.6456">15227 9750 16 0,'-3'-19'8'0,"6"-2"-10"15,-3 21 6-15,0 3-4 0,0 2 0 16,0 0 1-16,-3 6 1 16,0 10-1-16,0 11 0 15,0 0 2-15,0 21 0 16,6 18 1-16,0 27 0 16,6 10-1-16,9 35 1 15,3 19 0-15,2 26 1 16,4 21-1-16,-3 21 0 15,6 16-1-15,-3 13 1 16,-7 14-1-16,-5-1 0 0,-3 14-2 16,0 10 1-16,-3-5-2 15,0 8 1-15,6-2-1 16,6-12 1-16,2 4 0 16,4-9 1-16,9 3 0 15,3-8 0-15,5-10 0 16,-8-6 1-16,-3-23 0 15,-6-14 0-15,-10-18 0 16,-2-24 1-16,-6-22-1 16,-6-20 1-16,-3-14-1 15,-3-15 0-15,0-17-1 16,0-10 1-16,-3-10-2 16,-3-19 0-16,3-11 0 15,-3-5 0-15,1-8-2 16,-1-2 1-16,-3-11-6 15,3-8 0-15,-3-6-9 0,3-23 0 16,6-13-2-16,3-6 0 16</inkml:trace>
  <inkml:trace contextRef="#ctx0" brushRef="#br0" timeOffset="37803.806">15667 17076 31 0,'-23'8'15'0,"2"16"-23"16,18-24 26-16,0 5-18 0,0 3 0 16,0 0 0-16,0 3 1 15,3 2 0-15,3 3 0 16,3 2 1-16,3 6 0 15,6 5-1-15,11 3 1 16,7 2 0-16,6 11 1 0,14 3-2 16,7 0 1-1,17 5 0-15,16-1 0 0,17 9 0 16,3-2 1-16,18-7 0 16,12-4 1-16,20 0-1 15,16-6 1-15,17-2-1 16,10-11 1-16,20-3-1 15,0-7 1-15,21-11-2 16,12-8 0-16,3-11-1 16,9-15 0-16,-9-9-1 15,9-15 1-15,3-19-1 16,0-5 0-16,11-13-1 16,-14-14 1-16,-15-7 0 15,-24-3 0-15,-29 7 0 16,-16-1 1-16,-32 4 0 15,-27 16 0-15,-18 6 0 16,-21 2 0-16,-17 11-2 0,-16 16 1 16,-11 8-3-16,-12 2 0 15,-9 11-4-15,-6 8 1 16,-7 7-9-16,-14-4 1 16,3-3 0-16,3-14 0 15</inkml:trace>
  <inkml:trace contextRef="#ctx0" brushRef="#br0" timeOffset="38209.7709">22067 13520 31 0,'9'50'15'0,"30"146"-19"0,-24-116 28 0,2 33-24 16,4 38 1-16,3 42 2 0,3 22 0 15,0 25 1 1,-1 7 0-16,1 14 3 0,-3 1 0 16,3-18-1-16,-3-25 1 15,-7-15-7-15,-2-27 1 16,-9-39-15-16,-12-27 0 15</inkml:trace>
  <inkml:trace contextRef="#ctx0" brushRef="#br0" timeOffset="38900.4336">17680 11033 21 0,'-15'-24'10'0,"12"32"-6"0,3 0 2 0,3 16-7 15,3 5 1-15,3 13 0 16,2 17 0-16,10 25 1 16,3 33 0-16,6 23 2 15,3 37 1-15,5 43 0 16,4 31 0-16,6 30 2 16,2 18 0-16,-2 2 1 15,-4-7 1-15,-8 2-2 16,-6-10 1-16,-6 0 0 15,-9-14 0-15,-3 1-2 16,-9-19 1-16,5-13-5 16,-5-19 0-16,-3-26-9 15,0-27 1-15,0-37-9 0,-8-23 0 16</inkml:trace>
  <inkml:trace contextRef="#ctx0" brushRef="#br0" timeOffset="39829.5697">18001 11099 24 0,'101'-10'12'0,"54"2"-7"0,-107 5 8 15,20 0-13-15,9-2 0 16,4-3 4-16,2-5 0 16,12 0-3-16,-5-8 1 15,-10-1 3-15,0-4 0 16,-8 0 1-16,-7-1 1 16,-11-5-2-16,-3 1 1 0,-10 1-1 15,-2 4 0-15,-9-6-2 16,-6 11 2 31,17 87-4-47,-2 27-1 15,-3 23 0-15,-4 35-1 16,-5 26 1-16,3 32-1 16,0 11 0-16,5 23 1 15,-2 17 1-15,0 2-1 16,9 10 0-16,5-5 0 15,13-2 0-15,-1-14 0 16,4 11 1-16,5-16-1 16,-8 0 1-16,-1-18-1 15,4-11 1-15,-4-19-1 16,-5-15 0-16,-7-16 0 0,-8-25 1 16,-9-15-1-16,-3-21 1 15,-9-16 0-15,-6-16 0 16,-4-16 0-16,-5-13 0 15,-12-10-1-15,-23-11 1 16,-19-11-2-16,-32-3 1 16,-48-7-1-16,-18 2 0 15,-36 3 0-15,4 6 1 16,-7 1-2-16,13 1 1 0,14-2-3 16,6-4 0-16,12 1-9 15,15-11 0-15,9-13-2 16,6-27 0-16</inkml:trace>
  <inkml:trace contextRef="#ctx0" brushRef="#br0" timeOffset="40642.637">18171 8792 20 0,'18'-29'10'0,"26"10"-11"16,-32 9 12-16,-3-1-12 15,0 3 0-15,-3-2 1 16,-6-1 0-16,-3 1 1 0,-9-1 1 16,-3 6-1-16,-9 2 1 31,-41 8 0-31,8 6 1 15,4 2 0-15,2 6 0 16,6 2-1-16,4 0 1 16,5 8-1-16,3 6 1 15,7-1-1-15,2 8 0 16,0 6-1-16,6 10 0 16,6 11-1-16,6 0 1 15,6-3 0-15,0 5 0 0,3-2-1 16,3 0 0-16,3-3 0 15,3-5 0-15,-3-14-2 16,3-7 0-16,-6-8-6 16,-3-11 0-16,-6-5-1 15,-15-13 0-15</inkml:trace>
  <inkml:trace contextRef="#ctx0" brushRef="#br0" timeOffset="40777.7143">17367 9451 19 0,'-27'-13'9'0,"33"18"-12"0,6-8 16 0,3 1-14 16,12 2 0-16,14 0-8 15,16 0 1-15,11 0 8 16,1-6 0-16</inkml:trace>
  <inkml:trace contextRef="#ctx0" brushRef="#br0" timeOffset="40946.6788">18415 9414 35 0,'-9'0'17'0,"-9"26"-25"0,15-12 39 16,-3 7-32-16,0 3 1 16,0 7-7-16,0-4 0 15,0-1 1-15,3-7 1 16</inkml:trace>
  <inkml:trace contextRef="#ctx0" brushRef="#br0" timeOffset="41112.6687">18209 8893 23 0,'-17'-8'11'0,"2"16"-23"15,15-6 14-15,0 4-8 16,6-1 0-16</inkml:trace>
  <inkml:trace contextRef="#ctx0" brushRef="#br0" timeOffset="41316.0918">18811 8520 27 0,'3'-14'13'0,"11"65"-15"0,-8-33 27 16,0 22-23-16,3 21 0 16,-3 15 1-16,3 22 0 15,3 8-4-15,0 5 0 16,0-13 1-16,0-5 0 16,0-14-7-16,-3-13 1 15,0-13-4-15,0-10 1 0</inkml:trace>
  <inkml:trace contextRef="#ctx0" brushRef="#br0" timeOffset="41630.5778">19209 9512 13 0,'18'-8'6'0,"12"5"1"0,-24 1 7 0,0-1-13 15,3 0 1-15,3-2-1 16,3-3 1-16,6-3-3 15,2 3 0-15,7-7 1 16,3-4 1-16,0-7-3 16,-1-6 1-16,-8-5-1 15,-6-3 0-15,-3 0 2 16,-3 11 0-16,-6 6 3 16,-9 15 1-16,-9 16 2 15,-15 15 0-15,-9 12 4 16,-5 12 0-16,8 12-1 0,3 9 1 15,12 1-4-15,15 3 0 16,21-1-11-16,21-10 1 16,20 0-10-16,19-16 1 15</inkml:trace>
  <inkml:trace contextRef="#ctx0" brushRef="#br0" timeOffset="45700.602">4699 12959 3 0,'0'-8'1'0,"0"14"-3"16,0-6 2-16</inkml:trace>
  <inkml:trace contextRef="#ctx0" brushRef="#br0" timeOffset="47051.2162">4720 12954 6 0,'11'3'3'0,"7"-6"-4"15,-15 6 7-15,6-3-8 16,6 0 1-16,3 0 0 16,3 0 1-16,0 0 1 15,2 0 0-15,-2 0 0 0,6-3 0 16,3-5 2-16,3 5 0 15,-1-5 1-15,1 3 0 16,3 0-1-16,5-3 0 16,1 0-1-16,0 0 0 15,-6 0-1-15,2 3 0 16,-2 0-2-16,6-1 1 16,5-2 0-16,4 0 0 0,-1 0 0 15,10 1 1-15,0-4-1 16,-10 0 0-16,7 1 1 15,2 2 0-15,4-3-1 16,-4 1 1-16,10 2-1 16,2 0 1-16,-5 0-1 15,2 0 1-15,7 0-1 16,-4 3 1-16,9 2-1 16,1-2 0-16,-7 2 0 15,6-2 1-15,4 2-1 16,2-2 1-16,-5-3-1 15,-4 0 1-15,3 3-1 16,7-3 1-16,2 0-1 16,0 0 0-16,-3-3 0 15,-2 3 1-15,2 3-1 16,0-3 0-16,-2 3 0 16,-1 2 1-16,-2 1-1 0,-1-4 0 15,6-2 0-15,-2-2 1 16,2-1-1-16,3 1 1 15,0-1 0-15,7 0 0 16,-4 1-1-16,6-6 1 16,-8 0 0-16,8-5 0 15,0 2-1-15,-6 4 0 16,6 1 0-16,-8-2 1 16,8-2 0-16,3 2 0 0,-6 0-1 15,4 0 1-15,-4-2 0 16,3 2 0-16,0 0-1 15,1 3 0-15,-4 0 0 16,3-1 0-16,0 9 0 16,-5-6 1-16,2 3-1 15,0 1 1-15,0-4-1 16,7 0 0-16,-1 1 0 16,3 2 1-16,-6-3-1 15,3 1 1-15,-2-1-1 16,-1 6 0-16,6-6 0 15,-9 3 1-15,6-2-1 16,-2-1 1-16,5 1-1 16,-3-4 0-16,6-2 0 15,0-2 1-15,3 2-1 16,-5-8 1-16,2 3-1 16,0 5 1-16,-3 0-1 0,-3 3 1 15,-5 0-1-15,2 0 1 16,6-1-1-16,-9 1 1 15,3-3-1-15,1 0 0 16,8 1 1-16,-6-1 0 16,0 2-1-16,-2 1 1 15,8 0-1-15,-3 8 1 16,-9-3 0-16,3 0 0 16,-5-5-1-16,5 2 0 15,-3-2 0-15,-3 0 1 0,4 2-1 16,-4-2 1-16,-6 0-1 15,1 2 0-15,-7 0 0 16,0 3 0-16,4 0 0 16,-10-2 0-16,-3-1 0 15,4-2 0-15,2 2 0 16,-8 1 0-16,5-1 0 16,1-2 0-16,-7-3 0 15,3-2 1-15,1 4-1 16,-4-1 0-16,-5 4 0 15,-1 0 0-15,1 1 0 16,-7-1 1-16,1 1-2 16,2-4 1-16,4 4 0 15,0-1 1-15,-7 1-1 16,-5-1 0-16,2 1 0 16,1-1 0-16,-10 3 0 15,-2-3 0-15,-3 1 0 16,3-1 1-16,8 3-2 0,1 0 1 15,2 3 0-15,-2 2 0 16,5 1 0-16,-5-1 0 16,-3 1-1-16,-10-4 1 15,-2 6-2-15,-12-2 1 16,-6 2-5-16,-9 0 1 16,-9 0-6-16,-9-8 1 15</inkml:trace>
  <inkml:trace contextRef="#ctx0" brushRef="#br0" timeOffset="48117.7966">5014 14380 10 0,'0'3'5'0,"30"-1"-14"0,-21-4 5 16</inkml:trace>
  <inkml:trace contextRef="#ctx0" brushRef="#br0" timeOffset="49137.2301">5178 14348 10 0,'18'-10'5'0,"32"4"-6"0,-35 4 11 15,6 2-10-15,-3 0 0 16,3-3-1-16,9 1 1 15,8-1 1 1,7 0 0-16,3 1 1 0,11 2 0 0,7-6 0 16,-7 4 1-16,13-1 0 15,5-5 0-15,3 3-1 16,10-1 0-16,-10-1-1 16,6-4 1-16,7 0-2 15,2-2 1-15,3-5-1 16,3-4 0-16,6 7 0 15,4-1 1-15,2-5-1 16,3 2 1-16,6-2 1 16,12 0 0-16,-3 0-1 15,6-3 0-15,6 5-1 16,-7 1 1-16,4 2-1 16,0 0 1-16,-6 5-1 15,3-2 1-15,0 0-1 16,0 2 1-16,-12 3-1 15,6-2 1-15,-6-1-1 0,3 3 0 16,-9 0 1-16,12-5 0 16,-6 5 0-16,-3-2 0 15,12-4-1-15,-3-2 1 16,6-2 0-16,-3-9 1 16,9 4-2-16,-3-1 1 15,-4 3 0-15,10-3 0 16,-9 0 0-16,0 0 1 15,3 0-1-15,-6 1 0 16,-3 1-1-16,0-4 1 0,3 2-1 16,-6 0 1-1,6 1-1-15,3-4 0 0,-6 6 0 16,9 2 0-16,-12-2 0 16,9 3 1-16,-4-1 0 15,-7 1 0-15,2 2-1 16,-1 0 1-16,-4 3 0 15,-10-1 0-15,-3 1-1 16,6 0 1-16,-15 2-1 16,0 1 0-16,-5 2 0 15,5 0 0-15,3-3 0 16,-9 3 1-16,0 1-1 16,-5-1 0-16,2-3 0 15,0 0 1-15,-5-2-1 16,-1 3 0-16,0-4 0 15,-2 6 0-15,-1-2 1 16,-3-3 0-16,-2 5-1 16,-4-3 0-16,3 3 0 0,-8-2 0 15,-1-4 0-15,4 4 0 16,-1-3 0-16,-2 2 0 16,2-2 0-1,1 0 0-15,-4-6 0 0,6 3 1 16,4 3-1-16,-4 0 0 15,4-1 0-15,-1 4 0 16,-8-3 0-16,5-1 0 0,3 1 0 16,1 0 0-16,-10 0 0 15,4-3 0-15,-1-5 0 16,6 2 0-16,7 9 0 16,2 2 0-16,-11-3 0 15,2-2 0-15,-9 0 0 16,-2 2 0-16,-4-2 0 15,1 0 1-15,-7 2-3 16,-5 0 1-16,-6 1-9 16,-10 4 1-16,-14-17-2 15,-3-17 0-15</inkml:trace>
  <inkml:trace contextRef="#ctx0" brushRef="#br0" timeOffset="49859.9232">17933 12610 2 0,'-36'8'1'0,"3"-8"-2"16,24 0 1-16</inkml:trace>
  <inkml:trace contextRef="#ctx0" brushRef="#br0" timeOffset="50068.8032">17813 12642 27 0,'9'-3'13'0,"30"-21"-14"16,-21 22 26-16,15-6-24 15,17-5 1-15,22-3 1 16,20-6 0-16,30-1-3 15,12-4 0-15,21 6 2 16,3 0 1-16,-19 2-2 16,-14 1 0-16,-8-1 0 0,-19 1 0 15,-12-1-4 1,-14 3 1-16,-16 6-8 16,-14-1 1-16,-21-2-1 0,-15-13 0 15</inkml:trace>
  <inkml:trace contextRef="#ctx0" brushRef="#br0" timeOffset="50896.2978">17614 11311 20 0,'-15'0'10'0,"12"5"-14"16,3-5 17-16,6 0-13 0,3-5 1 15,6-3 1-15,3-3 0 16,6-4-1-16,11 1 0 16,13-4 2-16,17 2 0 15,13 0-1-15,14 5 1 16,9-2-1-16,21-3 0 15,0 3-1-15,0 3 1 16,9-4-1-16,-6 4 1 16,-8 2-1-16,-13 0 1 15,-9 5-1-15,-6 1 1 16,-14 2-1-16,-10 0 0 16,-11 2-1-16,-13 3 0 15,-11 1 0-15,-15-4 0 0,-15 4-1 16,-18 2 1-16,-18 0-1 15,-17 0 1 1,-87 2 0 0,0 1 1-16,0-1 0 15,6 4 0-15,3 1 0 16,15 1 1-16,0 0-1 16,12 0 0-16,12-3-1 15,17 0 1-15,13-7 0 16,14-1 0-16,18-5-1 15,21-3 0-15,27-2 0 16,27-8 1-16,29 0-1 16,31-1 0-16,20 6-1 0,8 1 1 15,4-1 0-15,-9 2 0 16,-17-2 0-16,-19 3 1 16,-18 0 0-16,-14 2 1 15,-19 1-1-15,-26 4 1 16,-27 1-1-16,-41 2 1 15,-45 3-1-15,-45 5 0 16,-33 0-4-16,-11 3 1 16,11-2-6-16,9 7 0 15,18 0-4-15,21-10 1 16</inkml:trace>
  <inkml:trace contextRef="#ctx0" brushRef="#br0" timeOffset="51599.5724">17784 12586 23 0,'6'-10'11'0,"17"-14"-14"0,-14 19 15 15,6-3-12-15,3 0 1 16,3 0 3-16,6-6 1 16,11 1-3-16,13 0 0 15,9 2 3-15,11-2 0 16,30 3-1-16,12-1 1 16,15 3-2-16,27 0 0 0,3 0-3 15,0 3 0 1,-1 0 0-16,-8 2 1 0,-21 0-1 15,-9 3 0-15,-20 0 0 16,-25 3 0-16,-20-3-1 16,-34 3 1-16,-23-1-1 15,-29 1 0-15,-43 0 0 16,-32-1 0-16,-18 4 0 16,-12 1 1-16,-12 7 0 15,-17-1 1-15,8 3 0 16,9-6 0-16,9-4 0 15,21-6 0-15,24 0-1 16,23-6 1-16,25-9-1 16,32 1 1-16,27-2-1 15,35-5 0-15,43 0 0 16,29 3 0-16,24 4 0 16,8 9 0-16,-8 2-1 15,-6 3 1-15,-15 3-1 16,-29 2 1-16,-25 3-4 0,-35 3 0 15,-42 2-7-15,-45-18 1 16</inkml:trace>
  <inkml:trace contextRef="#ctx0" brushRef="#br0" timeOffset="52637.8271">2359 12973 11 0,'12'-24'5'0,"48"-5"-4"15,-43 21 6-15,16-3-7 16,0 0 0-16,9-2 1 16,17-3 0-16,13 6 0 15,17-3 0-15,18 5 2 16,27 2 1-16,18-4 0 15,26-3 0-15,7-6 0 16,14 6 0-16,-8-3-4 31,-10 5 0-31,-29 6-6 0,-24 0 0 0</inkml:trace>
  <inkml:trace contextRef="#ctx0" brushRef="#br0" timeOffset="53191.3344">2103 14203 5 0,'24'-11'2'0,"65"-15"-2"15,-50 18-5-15,15 3 25 16,-126 52-20 0,391-105 13-16,-75 55 0 15,-9 6-19-15,-9 10 1 16,-12 0 11-16,-8 3 0 16,-16 3-8-16,-8-6 1 15,-15-10-6-15,-7-11 1 0</inkml:trace>
  <inkml:trace contextRef="#ctx0" brushRef="#br0" timeOffset="57140.6345">4386 13144 16 0,'-6'14'8'0,"-9"-22"-4"0,9 8 9 16,-3 0-13-16,-2-3 1 16,-7-2-1-16,-6-6 1 0,-3 1-2 15,-6-1 1-15,-8 1 0 16,-4 2 1-16,-3 5-1 15,-11 8 1-15,-7 6-1 16,1 5 0-16,2-3 0 16,-2 8 1-16,11 6-2 15,10 4 1-15,8-2-1 16,9 6 1-16,9 2 0 16,12-3 1-16,12 3-1 15,6-8 0-15,15 3 0 16,6-8 1-16,14-6-1 15,4 1 1-15,3-6-1 16,8-5 0-16,1-5 0 16,5-6 1-16,4-7 0 15,-7-6 0-15,-3-5 0 16,-5-9 0-16,-12 1 1 16,-7-2 1-16,-8-4-1 0,-9 3 1 15,-12 6-1-15,-6-3 0 16,-12 5-2-16,-15 3 1 15,-12 8-3-15,-17-1 1 16,-10 6-1-16,-5 3 1 16,-9 8 0-16,2-3 1 15,1 2 0-15,2 4 1 0,7 4-1 16,5 4 1-16,13 4-2 16,11 6 0-1,3 5-1-15,9 5 1 0,12 3-2 16,6 0 1-16,9 6 1 15,12 2 0-15,9-11 1 16,9-2 0-16,0-8 1 16,8-6 0-16,4-4 0 15,3-14 1 1,-1-14-1-16,7-4 0 0,-1-9 0 16,4-15 1-16,-12 2-1 15,2-5 0-15,-2 0-1 16,-6 3 1-16,-7 0-2 15,-5 7 1-15,-15 4-1 16,-9 7 0-16,-9 3 1 16,-12 5 0-16,-12 5 0 15,-14 8 1-15,-4 1 0 16,3 2 1-16,-5 0-1 0,-1 5 1 16,10 3-4-16,5 3 1 15,12 4-2-15,0 7 0 16,12 4-2-16,12-2 1 15,12 0 0-15,12 2 1 16,-6 1 2-16,15-6 0 16,-1-5 2-16,1-3 0 15,3-3 1-15,-9-2 0 16,-1 0-1-16,-5 0 0 16,-9 0-1-16,-6 0 0 15,-6-3 0-15,-15 1 1 0,-3-6 0 16,-8-6 0-16,-4 1 0 15,-3-3 1-15,-6-8-1 16,-2 3 1-16,8 0-6 16,-3 2 1-16,4-10-4 15,-10-8 1-15</inkml:trace>
  <inkml:trace contextRef="#ctx0" brushRef="#br0" timeOffset="61899.3423">3972 13354 25 0,'-5'10'12'0,"-1"-5"-13"0,9-2 13 16,0 0-14-16,-1-1 1 15,1 1 0-15,-3 2 0 16,0 1 2-16,-3 1 1 16,-2-1 0-1,-4 2 1-15,0 0 0 0,-3 2 1 16,0 6 0-16,0-5 1 0,3-1-2 16,0 1 1-1,-6-1-1 1,9 1 0-16,3-6-1 15,-3-2 1-15,6 2-1 16,-3-2 0-16,3-3-1 16,-6 5 1-16,3-2-2 15,3-1 0-15,-6 1 0 16,4 0 1-16,-4-3-1 16,0 0 1-16,6 0-1 15,-3 0 0-15,0 0 0 16,-3 0 0-16,6-3 0 15,-9 3 0-15,9 0-1 16,0 0 1-16,-9-3-3 16,9 1 0-16,-9 2-7 15,0 0 0-15,-6 2-1 0,-12-9 0 16</inkml:trace>
  <inkml:trace contextRef="#ctx0" brushRef="#br0" timeOffset="62894.1424">4097 13650 19 0,'-26'-5'9'0,"8"7"-15"0,12-2 10 0,3-2-10 15,3 4 0-15</inkml:trace>
  <inkml:trace contextRef="#ctx0" brushRef="#br0" timeOffset="65578.8603">18927 11631 12 0,'0'3'6'0,"-3"-27"-5"0,3 21 13 0,-3-2-15 16,0 0 1-16,-3-3 0 15,0 0 0-15,-6-3 1 16,0 1 0-16,-6-1 0 16,-6 3 0-16,-11-2 1 15,-4 2 0-15,-9 2-1 16,-8 9 1-16,-7 5-1 15,7 5 0-15,2 3-1 16,7 3 0-16,8-1 0 0,9 1 0 16,6-1 0-16,9 3 0 15,12-2 0-15,9 5 0 16,6-9-1-16,12 1 1 16,12 0-1-16,8-3 1 15,1-5 0-15,12-2 0 16,-1-6 1-16,10-3 0 15,2-10 1-15,1-6 0 16,-10 1 0-16,-8-1 1 0,-7 3 0 16,-14-5 1-16,-9 3-3 15,-15-1 1-15,-21 3-1 16,-21 3 0-16,-14 2-1 16,-10 4 0-16,-8 4-4 15,-13 6 1-15,4 2-5 16,-3 3 0-16</inkml:trace>
  <inkml:trace contextRef="#ctx0" brushRef="#br1" timeOffset="103532.2138">2725 17701 23 0,'0'0'15'0,"0"2"-23"15,3 4 1-15,3 1-2 16,-6-12 0-16</inkml:trace>
  <inkml:trace contextRef="#ctx0" brushRef="#br1" timeOffset="107044.8351">4812 12983 15 0,'-18'3'7'0,"15"-1"-8"0,6 1 8 0,-3-3-9 16,0 0 0-16,6 0 1 16,3 0 1-16,-9 0 2 15,0 0 0-15,6-3-1 16,3-2 0-16,3 5 2 15,3-5 0-15,-4 0 0 16,4-1 0-16,3 4-1 16,6-4 0-16,9 1 0 15,-1 2 0-15,7-2 0 16,0 2 0-16,11 3-1 16,-2-5 0-16,0 2-1 15,2 3 1-15,7 0-1 16,2-2 1-16,4 4-1 0,8 1 0 15,-2-3 0 1,-4-8 1-16,4 0 0 0,2 0 0 16,-2 0 0-16,5 3 0 15,1 2 0-15,-7 1 0 16,0 2 0-16,4 0 0 16,-1 8-1-16,-5-3 0 15,8 3 0-15,-2 3 1 16,-7-4-1-16,1 1 1 15,2 0-1-15,1 0 0 16,-1 3 0-16,0-1 1 0,4 4-1 16,-7-1 0-16,1-3 0 15,2 4 1-15,1 4-1 16,-1-2 1-16,4 0-1 16,-4 0 0-16,-2 0 0 15,-1 0 0-15,10-3 0 16,-4-3 1-16,0 4 0 15,1 2 0-15,-7-1 0 16,4 1 0-16,8 0 0 16,-2-3 0-16,-7 1-1 15,1-1 1-15,2 0 0 16,-3 3 0-16,7-3 0 16,-1-5 0-16,-2 0-1 15,2 5 1-15,0 1-1 16,-5-1 1-16,8 0-1 15,4 0 1-15,-4 0-1 16,3 3 0-16,4-8 1 16,2 3 0-16,3-1 0 0,-2 1 1 15,2 2-1-15,0 0 0 16,4-2 0-16,-1 2 1 16,-6-2-2-16,1 2 1 15,-1 3-1-15,-3-8 1 16,1 0-1-16,2-3 1 15,-6 0 0-15,4 1 0 16,2-1 0-16,-6 3 0 0,4 0-1 16,-1-5 1-16,0-1-1 15,4 3 1-15,-10-5-1 16,3 3 1-16,4-3-1 16,-1 0 1-16,0 0-1 15,-2 3 1-15,-4-1-1 16,4 1 0-16,2-3 0 15,0 0 1-15,-2 0-1 16,2 0 0-16,-3 0 0 16,7 0 1-16,2 0-1 15,-3-3 1 1,42 6 0 0,-6-3 0-16,-9 5 0 15,-5-2 0-15,-13 0-1 16,3-3 0-16,3 2 0 15,-11 4 0-15,-1 1 0 0,-6-1 0 16,-2 2 0-16,5 2 0 16,0 1 0-16,-8-1 1 15,-7 1-1 1,0 0 1-16,-2 2-1 0,2 0 1 16,1 0-1-16,-1 1 1 15,-2-4-1-15,-10 1 0 16,4-1 0-16,-1-4 1 15,-5-1 0-15,5-2 0 16,7 2-1-16,-1-3 0 16,-2 4 0-16,5-1 1 0,-5 0 0 15,2-2 0-15,6 2-1 16,1-2 0-16,-7 5 0 16,7 0 0-16,-4 2 0 15,-8-2 0-15,-1 3 0 16,4-3 0-16,-1 0 0 15,-2 0 0-15,-4 2 0 16,-2 1 1-16,2-3-1 16,-2 0 0-16,-4 0 0 15,-2 2 0-15,3-2 0 16,-4 3 0-16,4-3 0 16,-10 2 0-16,4-2 0 15,0 0 1-15,-4 3-1 16,-2 2 0-16,-3-8 0 15,-1 6 0-15,1-3 0 16,3 2 0-16,-1-2 0 16,1 0 1-16,0-2-1 0,-6-4 0 15,-1 4 0-15,1-4 0 16,6 1 0-16,-4-1 0 16,-2 1 0-16,3 2 1 15,2 1-1-15,-2-1 0 16,0 3 0-16,2 0 0 15,-2 0 0-15,-3 0 0 16,-3 0 0-16,-1 0 0 16,1 0 0-16,3-1 1 0,-3 1-1 15,-4 0 1-15,1 0-1 16,-3 0 0-16,3-2 0 16,2 1 1-16,10-1-1 15,9 2 1-15,2 2-1 16,10 1 1-16,-1 7 0 15,7-4 0-15,-4 1 0 16,-8 1 1-16,-13-2-5 16,-17-4 0-16,-21-10-8 15,-24-10 1-15,-29-17-7 16,-16-10 1-16,1-13-2 16,-10-16 0-16</inkml:trace>
  <inkml:trace contextRef="#ctx0" brushRef="#br1" timeOffset="108830.0954">4937 14232 19 0,'-12'-3'9'0,"21"1"-11"0,0 2 10 0,0 0-10 16,3 0 0-16,8 0 0 16,-5 2 1-16,6 1 2 15,3 2 1-15,3 3-1 16,9 3 0-16,5-1 1 15,4 1 0-15,2-1 0 16,13 6 1-16,11-2-1 16,4 4 1-16,17 1-1 0,6-1 0 15,7 1 0-15,8 2 0 16,3 0-1 0,6 5 0-16,0 4 0 0,3-7 0 15,3 1-1-15,0 8 1 16,3 0 0-16,-3-1 0 15,3 1-1-15,-3 3 1 16,9 2 0-16,-6-3 1 16,3 6-1-16,11-9 0 15,-5 4-1-15,9 2 1 16,6 0 0-16,-6-11 0 16,3 1-1-16,8-1 1 0,-8-2 0 15,3 3 0-15,0-6 0 16,-9 0 0-16,8-3 1 15,-5-2 0-15,-6 0-1 16,9-3 0-16,-9-2-1 16,-3-3 1-16,8 3-1 15,-5-1 1-15,-6 3-1 16,0-5 0-16,-3 8 0 16,-3-5 1-16,0 2-1 15,0-2 1-15,-3 4-1 16,3-4 1-16,0-6-1 15,0 3 1-15,-3-2-1 16,0-4 1-16,-6-2 0 16,3 3 0-16,-3-1 0 15,-6-4 0-15,3-1 0 0,0 1 1 16,0-4-1-16,-6 1 0 16,0-3-1-16,4 0 1 15,-1-3-1 1,-3 4 0-16,-3-1 1 0,6 0 0 15,-6 0 0-15,3 0 0 16,-9 0 0-16,12 3 0 16,-5-1 1-16,-1 4 0 15,-9 2-2-15,9 0 1 16,0 0-1-16,-9 0 0 0,1 0 0 16,-7 2 0-16,0 4 0 15,0-1 0-15,-8 5 0 16,-1-2 1-1,54 8-1 1,-21-3 1-16,-9 6-1 16,-3-6 0-16,-9-2 0 15,1 2 1-15,-7 0-1 16,-3-2 1-16,4-1-2 16,-10 4 1-16,0-4 0 15,4 1 1-15,-4 2-2 16,-6 3 1-16,-2-3-1 15,-7 0 1-15,1-2 0 16,2 2 0-16,0 3-1 16,4 3 1-16,-13 4 0 15,1-1 0-15,-1-1 0 16,-8 0 1-16,-3-3-1 16,-1-2 1-16,1-2-1 0,-7 4 0 15,-2 1 0-15,-6-1 1 16,-3 1-1-16,-4-3 0 15,-2-3 0-15,0-3 1 16,0 4 0-16,5 1 1 16,4-4-2-16,3 0 1 15,3-1-1-15,-1-2 1 16,4 3-1-16,0 2 0 16,-10-5-6-16,-5-3 1 0,-12-2-9 15,-15-8 1-15,-9-17-2 31,0-9 0-31</inkml:trace>
  <inkml:trace contextRef="#ctx0" brushRef="#br1" timeOffset="109478.8838">18174 15846 11 0,'-27'5'5'0,"12"-7"6"16,15 2 4-16,0 0-11 16,0 0 1-16,6-3 1 15,6-2 1-15,6-1-8 16,14-2 1-16,4 0 6 15,15-5 0-15,20 3-1 16,16-1 1-16,17-2 0 16,30 0 0-16,9 2-2 15,23 3 1-15,7 0-2 16,-9 3 1-16,2 0-2 16,-29 2 1-16,-18 3-2 15,-24 0 0-15,-23-5-6 0,-24-3 0 16,-28-6-6-16,-14-1 1 15,-21-9-6-15,-14-5 1 16</inkml:trace>
  <inkml:trace contextRef="#ctx0" brushRef="#br1" timeOffset="110316.9814">17998 14290 21 0,'-9'-5'10'0,"-6"-3"-22"16,9 5 13-16,-3-2 0 15,0 0 0-15,0-1 5 16,1 1 0-16,2 0-3 0,0 0 0 15,3-1 3-15,6 1 1 16,9 2-1-16,20 1 0 16,16-1-3-16,23 0 1 15,19-2-3 1,26-3 0-16,12-2 0 0,21-4 0 16,8 1 1-16,-5 0 0 15,3 5 1-15,-15 3 0 0,-15-1-1 16,-21 4 0-1,-15-1-1-15,-20 0 1 0,-19 3-1 16,-14 0 0-16,-15 6-1 16,-15-1 1-16,-18 3-1 15,-12 2 0-15,-23 1 0 16,-19 2 1-16,-17 3-2 16,-10 0 0-16,-14 0-1 15,3-3 1 1,-6 0-2-16,12-2 1 0,-1 5 0 15,10 2 0-15,12-4 1 16,11-4 1-16,22-5 0 16,14-2 0-16,24-8 0 15,27-3 0-15,20-8 1 16,31-8 0-16,35-2 0 16,15-1 0-16,18 6 0 15,-3 3 0-15,-6 4 0 16,-24 4 0-16,-18 2-1 0,-26 3 1 15,-21 5-1-15,-25 2 1 16,-23 1-1-16,-26-1 0 16,-28 4-1-16,-29 2 1 15,-21 0-2-15,-15 2 0 16,-12 3-3-16,-21 3 1 16,12 0-4-16,3-3 0 15,15 1-3-15,15-1 1 16</inkml:trace>
  <inkml:trace contextRef="#ctx0" brushRef="#br1" timeOffset="110886.573">19269 14235 28 0,'-27'-3'14'0,"-14"3"-35"0,35-3 24 16,3-2-3-16,3 0 1 16,6-3 7-16,5-3 1 15,7 3-7-15,9 0 0 16,18 0 6-16,14 3 0 15,7 5 0-15,8 0 1 0,1 3-5 16,-1 2 1-16,-5-2-3 16,-7-1 1-16,-11 1-3 15,-10-3 1-15,-2 0 1 16,-12 0 0-16,-6 0-2 16,-4 0 0-16,-5 3-3 15,-6-1 0-15,-6 4-4 16,-6 1 1-16,-3 1-3 15,-2 0 1-15,-1-2 0 16,0-1 1-16,0-2-2 16,0-1 0-1</inkml:trace>
  <inkml:trace contextRef="#ctx0" brushRef="#br1" timeOffset="112885.5156">3484 13782 22 0,'-53'-13'11'0,"11"5"-18"16,33 3 12-16,9-3-13 15,0-5 1-15</inkml:trace>
  <inkml:trace contextRef="#ctx0" brushRef="#br1" timeOffset="113288.5775">3800 13496 10 0,'92'-21'5'0,"-9"-11"-5"0,-62 30 11 15,3 2-10-15,0 0 0 16,-6 5 3-16,-9 6 0 16,-12 2-4-16,-12 5 0 15,-18 9 4-15,-15 7 0 0,-5-10 1 16,-13 0 0-16,-8 0-2 16,3-6 1-16,-4-7-1 15,7-9 1-15,8 1-5 16,10-13 1-16,11-4-4 15,12-7 1-15,9-3 0 16,18-2 0-16,9-1 0 16,15 1 1-16,3 5 1 15,8 0 0-15,16 7 1 16,6 9 0-16,5 5-1 16,1 3 1-16,-4 5 0 15,-14 0 1-15,-4 2 1 16,-14 1 1-16,-15-1 0 15,-21 1 1-15,-21 2 0 16,-20-2 1-16,-10-1-2 16,-8 4 0-16,-15-6-2 15,2-6 0-15,4-4-6 0,5-4 1 16,16 1-6 0,17-3 1-16</inkml:trace>
  <inkml:trace contextRef="#ctx0" brushRef="#br1" timeOffset="114116.7265">18748 14867 48 0,'-39'-27'24'0,"1"-20"-29"0,35 31 24 0,0-10-21 16,0-9 0-16,9-7 0 15,12 2 1-15,8 0 3 16,7-5 0-16,6 11-3 15,3 10 0-15,-1 16 1 16,1 11 1-16,-6 15-1 16,-13 6 0-16,-11 13 1 15,-15 6 0-15,-18 2 4 16,-5 2 1-16,-13-7 0 0,-6-3 0 16,4-3-2-16,8-10 1 15,6-13-3-15,9-11 0 16,12-16-6-16,24-5 0 15,21-14-3-15,23 1 0 16,10 5-8-16,2 8 0 16</inkml:trace>
  <inkml:trace contextRef="#ctx0" brushRef="#br1" timeOffset="156617.8653">9527 9649 22 0,'-18'-26'11'0,"0"52"-13"15,21-10 11-15,-3 16-7 16,3 16 0-16,3 26 1 16,3 21 0-16,-3 13-3 15,0 19 0-15,6 14 3 16,3-6 1-16,5 5-3 0,7-5 1 15,0-8-3-15,0-19 1 32</inkml:trace>
  <inkml:trace contextRef="#ctx0" brushRef="#br1" timeOffset="157217.5611">9357 9697 31 0,'-3'-16'15'0,"27"-24"-15"16,-3 27 16-16,11 0-18 16,25-6 1-16,17-4-1 15,25-1 0-15,11 0 3 16,9 0 1-16,9-2-1 16,3-1 1-16,6-2 1 15,-6 3 1-15,-9-1 2 16,-12 6 1-16,-15 5 0 0,-9 8 0 15,-14 8-1-15,-10 11 0 16,-5 10-2-16,-12 11 0 16,-7 18-3-16,-5 24 1 15,-9 13-2-15,-6 17 1 16,-3 15-1-16,-1 2 1 16,-5-2 0-16,0-5 0 15,0 3 1-15,0-4 0 16,0-9 0-16,0 1 0 15,3-4 0-15,-3 0 1 16,-6-14-1-16,-6-3 0 16,-12-7 0-16,-24-11 0 15,-29 3 1-15,-30-5 0 0,-45-6-1 16,-21-3 0-16,-38-4-3 16,-16-14 0-16,-5-8-10 15,9-13 1-15,14-11-10 16,40-21 1-16,35-21-1 15,38-29 1-15</inkml:trace>
  <inkml:trace contextRef="#ctx0" brushRef="#br1" timeOffset="158103.7629">9652 8742 21 0,'-6'2'10'0,"9"33"-14"0,3-22 18 16,6 11-15-16,3 8 1 15,2 7 0-15,4 12 1 16,-3 2 0-16,-6 10 0 15,-3-7 2-15,-3-3 1 16,-3-9 2-16,-3-4 0 16,-3-3 1-16,0-16 0 15,-6-13-1-15,-3-13 0 0,-12-16-4 16,0-19 1-16,-2-13-4 16,2-10 1-16,6-6-2 15,0-10 0-15,6 5-1 16,9-1 1-16,9 4 0 15,15 13 1-15,12 0 0 16,5 2 0-16,16 8-2 16,0 1 1-16,2 4-1 15,1 12 1-15,-1 7-1 16,-2 13 1-16,-7 11 0 16,-5 8 1-16,-12 13 2 15,-18 1 0-15,-21 12-1 16,-18 3 0-16,-12 13-5 15,-14-5 0-15,-7-2-3 16,4-20 1-16</inkml:trace>
  <inkml:trace contextRef="#ctx0" brushRef="#br1" timeOffset="158538.8139">10235 8668 46 0,'6'-19'23'0,"45"6"-40"16,-22 10 49-16,7 3-42 16,9 3 1-16,5 5-8 15,-8 13 0-15,-12 8 24 16,-18 8 1-16,-15 8-9 15,-9-2 0-15,0 2 7 16,0-3 1-16,3-2 4 16,6-6 0-16,9-5-4 15,18-5 1-15,21-14-11 0,26-10 0 16,18-13-9-16,16-11 1 16</inkml:trace>
  <inkml:trace contextRef="#ctx0" brushRef="#br1" timeOffset="159530.7393">9524 10044 22 0,'-30'-14'11'0,"-9"6"-5"0,33 3 11 0,3 0-18 16,3 5 1-16,15-5-1 16,15-6 0-16,30-2 1 15,29-3 1-15,33 3-2 16,21-3 1-16,20-5 2 15,16 2 0-15,-6 6-1 16,-7 5 0-16,-23 8-1 16,-21 0 0-16,-23 5-4 15,-16 0 1-15,-30 3-5 16,-32-2 0-16</inkml:trace>
  <inkml:trace contextRef="#ctx0" brushRef="#br1" timeOffset="159709.0993">9601 10639 49 0,'9'-5'24'0,"146"10"-40"15,-93-5 52-15,40 8-57 0,34 8 0 16,7-8-2-16,-3-14 0 15</inkml:trace>
  <inkml:trace contextRef="#ctx0" brushRef="#br1" timeOffset="161468.1629">10982 10350 13 0,'0'-13'6'0,"-3"11"1"15,3 2 3-15,0 0-11 16,0 0 1-16,0 0 0 16,0 0 0-16,6-6 0 15,3 1 0-15,6 2 0 16,6 1 0-16,6-4 1 15,5 1 1-15,10 3-1 16,12 2 0-16,2-6 1 16,13 4 0-16,5-4 0 15,12 1 0-15,4 2-1 16,5 3 1-16,9 3-1 16,0 2 0-16,3 1 0 15,-2 9 1-15,5-1-1 16,0 4 1-16,3 9-2 0,3 4 1 15,3 6 0-15,0 8 1 16,0 6-2-16,0-1 0 16,3 8 0-16,-11-2 1 15,-1 5 0-15,0 7 1 16,6 9 0-16,-3 5 0 16,3 3-1-16,-3-1 1 15,12 1-1-15,-15 2 1 0,0-10-1 16,-11-5 0-16,-1-1 0 15,3-5 0-15,-12 0 0 16,1-5 1-16,-1 0-1 16,-12-8 1-16,1 0-1 15,-1-3 0-15,1-5 0 16,-4-3 0-16,9-10-1 16,-8 0 1-16,2-3 0 15,4-5 0-15,-7 0 0 16,-6 0 1-16,-8 2-1 15,-6 3 1-15,-4 0 0 16,-5-5 0-16,-10 0 0 16,-2-6 0-16,-3 1-1 15,0-3 1-15,0 0-1 16,-4-3 1-16,4 5-1 16,-3-4 1-16,0 1-1 15,2-1 0-15,1 2 0 0,0-3 0 16,6 5 1-16,5 1 1 15,1-1 0-15,0 1 1 16,-1-3-1-16,1 5 0 16,3 0 0-16,-7-8 0 15,4-2-1-15,-3-1 0 16,-7-2-1-16,4-2 1 16,6-1-1-16,3-2 1 15,11 5 0-15,16 5 0 0,8 5-1 16,-3 3 1-16,1 1-1 15,-10 1 0 1,21 7 0 0,-11-9 1-16,-16 0-1 15,-8-5 0-15,-9-3-1 16,-10-2 0-16,-8-3-3 16,-6-6 1-16,-9-4-6 15,-12-4 1-15,-15-2-12 16,-15-2 0-16,-3-9-2 15,-8-2 1-15</inkml:trace>
  <inkml:trace contextRef="#ctx0" brushRef="#br1" timeOffset="162426.6886">11063 10784 13 0,'-27'-39'6'0,"9"15"-4"0,15 16 0 15,0-3-2-15,0-2 1 16,0 0 2-16,3-3 1 16,6 0-3-16,9-5 0 15,6 5 3-15,11 0 1 16,7 11-1-16,18 0 0 0,5 7-2 15,19 9 1-15,8 10-2 16,15 6 0 0,0 4-1-16,12 6 1 0,-3 14-1 15,4 12 0-15,2 11 0 16,6 8 1-16,6 0 0 16,0 6 1-16,8 7 0 15,7 8 0-15,0 3 0 16,6 13 1-16,0 11-1 15,-9 7 1-15,5-2-2 16,1 3 0-16,-3-6-1 16,9-8 1-16,3-5-1 15,-6-2 1-15,14-9 0 16,1-5 1-16,6-10 0 16,-1-8 0-16,1-3-1 15,14-14 1-15,-2-15 0 16,14-8 0-16,1-8 0 15,14-5 0-15,-3-5 1 0,7-9 0 16,-19 1 0-16,-17-3 0 16,-19-3 0-16,-29-5 0 15,-24-3-5-15,-23-2 0 16,-34-6-12-16,-32-8 1 16,-21-15-2-16,-12-22 1 15</inkml:trace>
  <inkml:trace contextRef="#ctx0" brushRef="#br1" timeOffset="162907.005">17572 12822 28 0,'-23'-19'14'0,"26"1"-22"0,5 10 22 15,10-3-16-15,15 1 1 16,24-1 0-16,23 0 1 16,30-4 4-16,21-1 0 15,27 2 1-15,20 6 0 16,13 1 2-16,2 4 0 15,-11 3-2-15,-15-3 1 16,-27 3-5-16,-21-2 1 0,-21 2-7 16,-21 0 0-16,-20 0-6 15,-18 2 0-15,-28-2 0 16,-20-5 0-16</inkml:trace>
  <inkml:trace contextRef="#ctx0" brushRef="#br1" timeOffset="163162.6474">17784 13660 48 0,'44'3'24'0,"150"-3"-48"15,-120 0 52-15,51-3-30 0,27 3 1 16,27-8 0-16,11-5 0 16,4-5 1-16,-10-3 1 15,-11-6-6-15,-9-2 1 16,-7 3-5-16,-23-14 1 16</inkml:trace>
  <inkml:trace contextRef="#ctx0" brushRef="#br2" timeOffset="232343.3207">10324 14793 28 0,'-11'-27'14'0,"-1"-4"-16"15,9 20 15-15,-3-2-14 16,-9 0 1-16,-3-1 0 15,-9 1 0-15,-6 3 0 16,1 2 1-16,-4 2 0 16,6 4 0-16,0 2 1 0,1 0 0 15,2 5 0-15,3 0 0 16,3 1-1-16,6 1 1 16,6 4-1-16,6 0 0 15,6 2-1-15,6 8 0 16,3 11-1-16,6 7 1 15,6 9 0-15,3 2 1 16,5 14 0-16,4 5 0 16,0 7 0-16,0-4 1 0,-7-1 0 15,-2-7 0-15,-6-3-1 16,-3-6 1-16,-3-5-1 16,-9-7 1-16,-6-6-5 15,-6-8 0-15,-12-13-6 16,-21-19 0-16,-11-13-2 15,-22-13 1-15</inkml:trace>
  <inkml:trace contextRef="#ctx0" brushRef="#br2" timeOffset="232479.2424">9577 15282 8 0,'18'11'4'0,"66"-24"-5"15,-55 7 3-15,19 1-5 16,8 0 0-16</inkml:trace>
  <inkml:trace contextRef="#ctx0" brushRef="#br2" timeOffset="232762.351">10485 15428 45 0,'-15'32'22'0,"18"-6"-36"0,3-23 44 0,0-1-30 16,0-2 1-16,0-8 2 16,-3-2 1-16,-3-6-2 15,-3-5 1-15,-3-11 1 16,3-5 1-16,0 0-1 15,3-5 0-15,6-1-4 16,9 4 0-16,6 9-8 16,6 7 0-16,8 2-7 15,-5 7 0-15</inkml:trace>
  <inkml:trace contextRef="#ctx0" brushRef="#br2" timeOffset="233197.9431">11316 15034 28 0,'-6'-6'14'0,"12"-10"-35"0,-6 11 17 15,0-3 4-15,-3 0 1 16,-3 0 8-16,-3 0 0 15,0 0-9-15,-3 6 0 16,3 4 5-16,-3 4 0 16,0 4-1-16,0 6 1 15,-3 11-2-15,-5 12 0 0,-7-2 2 16,-3 14 0-16,0-1 2 16,0-2 1-16,7-9 0 15,5-2 0-15,6-8-4 16,9-10 0-16,15-14-4 15,12-18 0-15,8-13-5 16,7-14 1-16,9-8-2 16,-1 3 0-16,1 0 0 15,-3 3 1-15,-4 5 1 16,-2 5 1-16,-6 8 0 16,-6 11 0-16,-10 5-2 15,-5 11 1-15,-9 2-5 16,-3 0 1-16</inkml:trace>
  <inkml:trace contextRef="#ctx0" brushRef="#br2" timeOffset="233814.4275">11878 15071 52 0,'9'5'26'0,"24"29"-55"0,-24-28 54 16,0-4-26-16,-3 1 1 15,-6-3 1-15,0-8 0 16,-3-3-1-16,0-4 1 0,9-9-3 16,6-5 1-16,8 2-2 15,7 1 1-15,3 2-1 16,3 0 1-16,-3 3 0 15,-1 5 0-15,-2 5 3 16,-6 4 0-16,-3-1 1 16,-3 8 0-16,-6 0 0 15,-3 5 1-15,-1 0-1 16,1 0 1-16,-3 1-2 16,0 2 0-16,3 2-1 15,-3 1 1-15,3 2 0 16,-3 0 1-16,3 1-1 15,0 1 1-15,-6-1 1 16,9-6 0-16,-6 0 0 16,3-3 1-16,0-10-2 15,3-6 0-15,3-5-1 16,3-5 0-16,3-3-1 0,5 0 1 16,4 3-2-16,3 3 1 15,-3 10 1-15,-1 2 0 16,-2 14 2-16,-6 6 0 15,-6 7 1-15,-3 8 0 16,-3-3-1-16,0 3 1 16,-3 6-2-16,0-1 1 15,-3 1-3-15,0-6 0 16,0-8-8-16,-3-5 1 16,0-8-8-16,0-11 1 0,0-8-3 15,3-4 1-15</inkml:trace>
  <inkml:trace contextRef="#ctx0" brushRef="#br2" timeOffset="234143.9082">13072 14851 34 0,'0'21'17'0,"12"16"-28"15,-6-26 32-15,0-1-25 16,-3 4 1-16,0 2 1 15,0-9 0 1,0-1 6-16,-3-6 0 0,5-8-2 16,7-8 1-16,0-13 1 15,9-8 0-15,0-6 0 16,0-4 0-16,3 5-2 0,-1 4 0 16,1 9 0-16,0 13 0 15,0 11 1-15,3 21 1 16,-4 13 0-16,-2 14 1 15,0 4-2-15,3 11 1 16,0-7-5-16,-3-4 1 16,5-4-11-16,1-6 1 15,-3-14-5-15,-12-12 1 16</inkml:trace>
  <inkml:trace contextRef="#ctx0" brushRef="#br2" timeOffset="235182.7259">13316 14983 30 0,'39'-29'15'0,"50"-26"-22"0,-68 34 23 0,3-6-17 15,-1-7 1-15,-2-9 4 16,3 4 0-16,-9-9-4 16,-6 3 0-16,0 5 1 15,-3 3 1-15,-6 8-1 16,-6 8 0 0,-27 32-1-1,-9 7 1-15,-2 24 4 16,-1 14 0-16,3 13 3 15,7 5 1-15,11 0 1 16,9 3 0-16,12-3-3 16,15-5 0-16,15-9-5 15,14-7 1-15,13-18-10 16,11-14 0-16,10-13-10 16,-1-13 1-16,-14-14-1 15,-16-10 1-15</inkml:trace>
  <inkml:trace contextRef="#ctx0" brushRef="#br2" timeOffset="235722.5476">11060 16018 38 0,'-30'-21'19'0,"12"-38"-32"16,18 49 38-16,0-1-27 15,3 1 0-15,3 4 3 0,0 6 1 16,3 19 0-16,6 15 0 16,6 22 1-16,2 37 1 15,7 26 2-15,3 42 0 16,3 16-2-16,-1 3 0 16,-2-3-2-16,0-10 1 15,-9-21-5-15,-4-22 1 16,-5-31-9-16,-3-25 1 0,-9-38-4 15,-6-38 0-15</inkml:trace>
  <inkml:trace contextRef="#ctx0" brushRef="#br2" timeOffset="236403.0646">11182 15944 36 0,'3'0'18'0,"0"-13"-30"0,3 7 31 15,6-2-20-15,11-5 1 16,7-5 1-16,9-4 1 16,14-1-1-16,19-4 1 15,20 1 0-15,12 7 1 16,21 3-1-16,12 6 0 0,0-1 0 15,3 6 0-15,0 7 0 16,-18-2 1-16,-6 6 1 16,-6-1 0-16,-12 3 1 15,-17-3 0-15,-10 6 0 16,-11-1 1-16,-10 1-2 16,-8 0 1-16,-9-1-1 15,-3 3 0-15,-1-5-1 16,-8 0 1-16,-3 0-2 15,0 3 1-15,6-3-3 16,8 8 1-16,13 5-2 16,9 8 0-16,-1 13-1 15,10 16 1-15,-4 22 0 16,-2 4 0-16,-16 17 3 16,-14 10 1-16,-18 3 1 15,-27 5 0-15,-20 3 1 16,-40 7 0-16,-29-7 1 0,-24-6 1 15,-15-15-7-15,-14-24 1 16,-19-30-15-16,-23-36 1 16,5-45-9-16,13-14 1 15,23-37-2-15,33-13 0 16</inkml:trace>
  <inkml:trace contextRef="#ctx0" brushRef="#br2" timeOffset="240750.1875">5976 14467 12 0,'-12'-8'6'0,"12"6"-10"0,0 2 7 0,0 0-5 15,6-3 1-15,-6 3 1 16,3 0 1-16,-3 0 2 15,0 3 0-15,0-1 0 16,0 6 0-16,0 3 1 16,3 8 1-16,0-1-2 15,3 1 1-15,-3 2-2 16,3 0 1-16,-3-5 0 16,0 0 1-16,-3-3 0 15,0-5 0-15,-3-3 0 16,0-2 0-16,-6-6-1 15,-3-2 0-15,0-3-3 16,-3 3 1-16,0-1-1 16,-3-2 1-16,3-2-1 15,3 2 0-15,-2 0-1 16,-1 3 1-16,0-3 0 16,3 0 0-16,0-6 0 15,0 4 0-15,0-3 0 0,0-1 1 16,6-4-1-1,3-3 0-15,3 2 0 0,6-2 0 16,6 0-1-16,0 2 1 16,6 6-1-16,12 3 1 15,2 2-1-15,19 2 1 16,9 9 0-16,5-6 1 16,21-5-1-16,13-2 0 0,20 2 0 15,-3-8 0-15,3-5 0 16,-9 2 0-16,-9 3 2 15,-18 3 0-15,-11 3 1 16,-19 2 0-16,-8 0 1 16,-12 2 1-16,-6 4 1 15,-9 2 0-15,-1-3-1 16,-5 1 0-16,-3-1-3 16,0 0 1-16,-3-2-2 15,3 0 1-15,-3 2-3 16,0 3 1-16,3 8-2 15,9 10 1-15,9 9 0 16,5 15 0-16,4 14 0 16,3-1 0-16,-4 9 0 15,-2 2 1-15,0 3 0 16,-3-6 1-16,-10-2-1 16,1-11 1-16,-6 6 0 0,-3-11 0 15,-3-5 0-15,-6-6 0 16,-6-5 0-16,-9-8 0 15,-9 1 1-15,-11-7 0 16,-19-1-1-16,-9-6 1 16,-17-3-1-16,-12-3 1 15,-21-4-1-15,2-6 1 16,-5-5 0 0,-3-3 0-16,3 3-2 0,12-3 0 15,9 0-1-15,5-3 0 16,16 3-4-16,11-2 0 0,10 2-4 15,8 0 1-15,6 6-4 16,10 2 0-16,5 8-4 16,-3-6 0-16</inkml:trace>
  <inkml:trace contextRef="#ctx0" brushRef="#br2" timeOffset="241893.4753">5833 13914 20 0,'-3'3'10'0,"15"18"-12"16,-3-15 10-16,0 1-8 15,5 1 0-15,4 3 1 16,-9 2 0-16,0 3 1 16,-6 0 0-16,-3 0 2 15,-6-3 0-15,0 0 1 16,-3-2 0-16,0-8-1 16,0-6 0-16,1-5-4 15,-1-11 0-15,3-2-2 0,-3-5 0 16,9-6-1-16,0 0 0 15,0 3 1-15,0 3 1 16,3-1 1-16,3 3 0 16,3 1 0-16,3-4 1 15,-1 6-1-15,7 3 1 16,3 2-2-16,6 2 1 16,0 4-1-16,2 2 1 15,4 3-1-15,-3-1 1 16,-6 4 0-16,-3 2 1 15,-6 2 2-15,-10 6 0 16,-31 21-5 0,-10-5 0-1,0 5-5-15,-2-5 1 0</inkml:trace>
  <inkml:trace contextRef="#ctx0" brushRef="#br2" timeOffset="242087.5932">6494 13428 25 0,'0'13'12'0,"12"64"-14"16,-7-51 17-16,1 14-24 15,-3 7 1-15,-6 6-4 0,-8-2 1 31</inkml:trace>
  <inkml:trace contextRef="#ctx0" brushRef="#br2" timeOffset="242225.272">6309 13592 30 0,'18'-6'15'0,"80"17"-24"0,-50-6 29 15,23 6-34-15,16-6 1 0</inkml:trace>
  <inkml:trace contextRef="#ctx0" brushRef="#br2" timeOffset="243380.3767">7038 14523 24 0,'-12'-19'12'0,"9"-7"-18"16,6 18 24-16,3-3-19 15,6 1 1-15,3 2 0 16,0-3 0-16,3 9 1 15,3 2 0-15,3 5 0 0,2 0 0 16,13 9 0-16,9 7 1 16,11 3-1-16,16 2 1 15,5 8 0-15,18 1 0 16,15-1-1-16,0-2 1 16,15 8 0-16,12 5 0 15,0 7 0-15,0 12 0 16,3 5-1-1,-3 10 1-15,-9 16-1 0,3 6 1 0,-3 13-1 16,-6-3 1-16,-9-5 0 16,0-6 0-16,-9-15 0 15,0-6 1-15,-9-5-2 16,7-8 1-16,-1-7 0 16,-9-6 1-16,-3 2-2 15,-2-7 1-15,-13-9-1 16,-6-1 0-16,-2-4 1 15,-7-2 1-15,-2-6-1 16,-6-7 0-16,2-6-1 16,1-5 1-16,-1-6-1 15,-2 1 1-15,-1-3-2 16,-2-5 1-16,-9-3-1 16,-7 3 1-16,-8-6 0 15,-9 0 0-15,-18 1 1 16,-15-6 0-16,-3 0 0 15,-14-5 0-15,-7 0 1 16,3 2 0-16,0-2-3 0,-2 0 1 16,2 2-3-16,3 1 0 15,6-1-1-15,7 3 1 16,5 3-3-16,6 3 0 16,6 2 2-16,12 8 0 15,3 8 0-15,3 10 0 16,-1 3 1-16,-8 14 0 15,-12-1-5-15,-14 6 1 16,-13-3-7-16,-18-19 0 16,-8-20 0-16,8-22 1 0</inkml:trace>
  <inkml:trace contextRef="#ctx0" brushRef="#br2" timeOffset="245855.9889">12057 9618 21 0,'0'-14'10'0,"-6"49"-10"0,9-19 10 15,0 10-10-15,3 6 0 16,0 8 1-16,3-1 0 15,-3-2 0-15,0-2 0 16,-3-9 3-16,-3-5 0 16,-3-7 1-16,-6-7 0 15,-3-7 0-15,-3-5 0 16,0-5-2-16,0-6 0 0,3-8-3 16,0-5 0-16,3-6-2 15,3-7 1-15,6 2 0 16,3 3 0-16,9 3-1 15,9 0 1-15,6-1 0 16,6 6 0-16,8 5-1 16,1 0 1-16,0 9-1 15,-1 4 0-15,1 8 0 16,-9 9 1-16,-9 2 2 16,-13 5 0-16,-11 5 0 15,-8 1 1-15,-16 5 0 16,-12 2 0-16,-12 1-5 15,-5-4 0-15,-4-4-6 16,1-1 1-16</inkml:trace>
  <inkml:trace contextRef="#ctx0" brushRef="#br2" timeOffset="246037.6695">12616 9538 30 0,'33'40'15'0,"33"53"-22"0,-49-67 25 16,-2 11-32-16,-3 0 1 16</inkml:trace>
  <inkml:trace contextRef="#ctx0" brushRef="#br2" timeOffset="246231.3092">12161 9549 40 0,'-6'-29'20'0,"54"8"-33"0,-22 13 40 0,19-6-28 15,24 6 0-15,26-10-10 16,18-1 1-16,12 1 6 15,3-14 1-15</inkml:trace>
  <inkml:trace contextRef="#ctx0" brushRef="#br2" timeOffset="248722.6087">12801 9922 19 0,'-21'-5'9'0,"18"-1"-9"0,3 6 10 0,0 0-12 16,3 6 1 0,3 4 0-16,9 9 0 0,12 4 1 15,14 15 1-15,10 14-2 16,15 12 0-16,5 10 1 16,18 16 1-16,9 16-1 15,13 10 1-15,-1 14 0 16,12 5 0-16,-6 2 0 15,-6 1 1-15,-12 2-1 16,-6 6 0-16,-8-6 0 16,-13 8 0-16,-8 3 0 15,-16 5 1-15,-17 8-2 16,-18-3 1-16,-15 9-1 16,-18 7 1-16,-6 3 2 15,-14 11 0-15,-10-1-1 16,-5 6 1-16,-10-3 0 15,-2-10 1-15,-1-6-1 16,1-11 0-16,-1-20-1 16,10-16 0-16,-1-19 0 15,4-13 1-15,5-19-1 0,3-13 1 16,10-13-1-16,5-13 1 16,6-6-3-16,6-10 0 15,4-8-3-15,5-6 1 16,0-7-4-16,3-3 0 15,3-5-6-15,0-19 1 0</inkml:trace>
  <inkml:trace contextRef="#ctx0" brushRef="#br2" timeOffset="248949.0619">13087 14544 55 0,'-42'45'27'16,"-17"111"-40"-16,47-100 54 0,3 7-42 16,9 6 1-16,9-3 0 15,8-13 0-15,4-8-1 16,9-13 0-16,12-16-3 16,8-29 1-16,22-25-9 15,-19 12 0-15,69-82-2 16,-6-25 1-16</inkml:trace>
  <inkml:trace contextRef="#ctx0" brushRef="#br2" timeOffset="365915.097">11033 15981 24 0,'-36'-27'12'0,"12"-2"-14"15,18 19 12-15,0-1-13 16,0 3 0-16,4 0 0 16,-1 6 1-16,3 4 4 15,3 19 1-15,5 14 0 16,7 18 0-16,9 29 3 15,12 16 0-15,3 26 0 16,2 27 1-16,7 5-2 16,-4-13 0-16,-2-11-4 15,-6-21 1-15,-6-18-10 16,-7-24 1-16,-2-38-4 0,-15-36 1 16</inkml:trace>
  <inkml:trace contextRef="#ctx0" brushRef="#br2" timeOffset="366471.139">10825 15785 36 0,'20'16'18'0,"99"0"-28"0,-62-16 33 0,32-3-25 16,33-10 0-16,27 0 0 15,27-3 1-15,5-3 3 16,16-2 0-16,2-3 0 16,4-5 0-16,-13 3 2 15,-11 2 0-15,-22 3 2 16,-14 5 1-16,-18 5-1 15,-26 11 0-15,-10 8-2 16,-15 5 1-16,-11 9-1 16,-10 1 0-16,-5 9-2 15,-12 11 1-15,-7 15-2 16,-2 8 0-16,-6 5 0 16,0 11 0-16,-6 6 0 15,0-6 0-15,-3-11 0 0,3 6 0 16,-1-6 0-16,4-7 1 15,0-1-1-15,-3 1 0 16,-6-3 0 0,-12 2 0-16,-18-7 0 0,-27 10 1 15,-47 0 0-15,-51 13 0 16,-56 6 1-16,-54 5 0 16,-21-3-2-16,-9-5 1 0,10-13-7 15,23-21 0-15,20-19-12 16,37-24 1-1,11-15-4-15,37-27 0 0</inkml:trace>
  <inkml:trace contextRef="#ctx0" brushRef="#br2" timeOffset="367174.8969">8908 16214 28 0,'-39'-29'14'0,"42"18"-20"15,3 8 20-15,15 6-15 0,2 13 0 16,13 13 1-16,0 24 0 15,12 26 1-15,8 32 0 16,4 38-1-16,-4 17 1 16,1 11 1-16,-4-15 0 15,-5-25-2-15,-9-20 1 16,-10-30-5-16,-5-23 1 16,-3-38-4-16,-6-39 0 15</inkml:trace>
  <inkml:trace contextRef="#ctx0" brushRef="#br2" timeOffset="367566.4849">9083 16031 44 0,'-38'-13'22'0,"26"10"-39"15,12 3 45-15,12 6-30 16,5 1 0-16,16 4-1 15,18 2 1-15,8 8 3 16,13 3 0-16,-1 3-2 16,12 4 0-16,4 4 1 15,5 7 1-15,0-7 0 16,7 4 1-16,-1-4 0 16,-6-1 0-16,3 6 0 0,-5 2 0 15,-7 0 1-15,-6 9 0 16,-8 10 0-16,-16-1 1 15,-14-1 1-15,-15-4 1 16,-21 9 0-16,-15-3 1 16,-18 2-2-16,-20-2 1 15,-22-3-4-15,-17-8 0 32,-137 3-15-32,8-8 1 15,4-24-5-15,6-29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4T20:03:25.67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8086 3072 16 0,'-33'-21'8'0,"12"29"-9"16,16-8 9-16,-4 0-11 15,0 5 1-15,0 3-3 16,3-6 1-16,-3-4 5 16,3 2 0-16,0 0-2 15,3-5 1-15,0 2 2 16,0-2 0-16,3 5 1 16,0 5 0-16,6 3 0 0,9 5 0 15,9-2-2-15,11 4 1 16,4 1-2-1,15-2 0-15,8-1 0 0,13 3 0 16,17-3 0-16,15-2 0 16,15 2 0-16,6-3 1 15,15-4 0-15,15 7 0 16,5-5-1-16,13-6 1 16,9 4-1-16,11-6 1 0,6 0 0 15,16 2 0-15,2-2-1 16,18 6 1-16,3 2 0 15,21-8 0-15,3 0 0 16,21 0 1-16,11 0-1 16,13-6 0-1,270-4 0 1,-100 2 0-16,-58-5 0 16,-38 5 0-16,-38-6 1 15,-19 4 0-15,-23-9 0 16,-13 1 0-16,-20-6 0 15,-21-10 1-15,-15 4-1 16,-23-4 0-16,-7-3-1 16,-38 3 1-16,-18 2-1 15,-21 3 1-15,-27 0-5 16,-21 2 1-16,-8 11-8 0,-7-18 1 16</inkml:trace>
  <inkml:trace contextRef="#ctx0" brushRef="#br0" timeOffset="3858.7267">10512 5043 8 0,'-6'-13'4'0,"3"13"-3"15,3-8 4-15,0 8-6 0,0-8 0 16,-3 8-1-16,3 0 1 16,0 0 1-16,0 0 1 15,-3 0-2-15,0 0 1 16,0 0 0-16,-3-5 1 15,-3 10 2-15,-3-10 0 16,0 2 1-16,-2-5 0 16,-7-5 0-16,-3 0 0 0,3-6-1 15,-6 3 1-15,-5-2-3 16,-10-4 1-16,-6 4-1 16,4-6 0-16,-13 3-1 15,-8-3 0-15,-1 11 0 16,-11-3 0-16,-4 0 0 15,-8 3 0-15,-6-8 0 16,-9 2 0-16,-1 1 0 16,-8 2 1-16,-6 5-1 15,-3-7 1-15,-6 7-1 16,-6-2 1-16,-3 5-1 16,3 8 0-16,-8 0 0 15,-1 5 0-15,0 3-1 16,-9 8 1-16,6 8 0 15,3-3 0-15,-12 8-1 16,16 6 1-16,-1 4 0 16,6 6 0-16,9 5 0 15,9 6 0-15,5-3-1 0,13-8 1 16,15 3 0-16,8 2 0 16,4-3 0-16,9 6 0 15,11 6-1-15,12-17 1 16,4 11 0-16,14 0 0 15,3 0-1-15,15-3 1 16,15 0-1-16,6-2 1 16,14-1-1-16,13-2 1 15,15 3 0-15,14-6 0 16,9-7-1-16,13-3 1 0,11-6 0 16,-24-2 1-16,60-11-1 15,9 0 1-15,11-5 0 16,7-2 0-16,15-6-1 15,8-3 1-15,7-5-1 16,11-5 0-16,-3-3 0 16,1-11 1-16,-13 4-1 15,-2-4 0-15,-7-2 0 16,-5-3 1-16,-19 6-1 16,-8-3 1-16,-18-11 0 15,-21 3 0-15,-15-5 0 16,-11-6 0-16,-25-5 1 15,-14-5 1-15,-24 2-1 16,-19 3 1-16,-16-7-1 16,-22-9 0-16,-24 3-3 15,-17-1 1-15,-13 9-3 16,-20 5 0-16,-15 11-6 0,-21 13 1 16</inkml:trace>
  <inkml:trace contextRef="#ctx0" brushRef="#br0" timeOffset="73712.004">6824 11380 24 0,'3'-11'12'0,"45"8"-13"16,-28 6 12-16,10 0-12 15,12 2 0-15,11 3-1 16,7-3 1-16,17-2 1 15,16-3 1-15,8-3-1 16,18-5 1-16,12-2 1 16,9-3 0-16,21 2 1 15,14 3 1-15,25-3-1 16,20 1 1-16,24-3-2 16,30-1 1-16,17-7-2 0,28 5 1 15,20 3-1-15,13 3 0 16,17-4 0-16,9 4 0 15,0-1 0-15,0 9 0 16,-9 2 0-16,-24 0 1 16,-23 5-4-16,-25 3 1 15,-26 13-9-15,-24-8 1 16</inkml:trace>
  <inkml:trace contextRef="#ctx0" brushRef="#br0" timeOffset="179585.9773">8238 14825 20 0,'65'-35'10'0,"108"9"-10"16,-113 18 11-16,29-3-13 15,24 1 1-15,30-1 0 16,18 0 0-16,26 1 2 0,24-1 0 16,28 3 1-16,31 0 0 15,16 0 2-15,27 6 1 16,35 4 0-16,21 4 1 16,21 2-1-16,18 0 0 15,8-3-1-15,7-8 1 16,6-5-3-16,-12-10 0 0,-16-1-1 15,-5-4 0 1,-27-9-1-16,-17-3 0 0,-40-2-6 16,-38 3 0-16,-39 10-5 15,-47-5 1-15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4T20:06:35.63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2960 4810 4 0,'-17'-3'2'0,"-7"1"-5"0,18 2 3 15,-3 0 0-15,0 0 1 16,0-3-1-16,0 1 1 16,0-1-1-16,0 0 1 15,0 1 1-15,0 2 1 16,-3 0-1-16,4 2 0 16,5 4 0-16,-3 1 0 15,6 4-1-15,6 0 1 0,-3-1-1 16,5-2 1-16,4 3 0 15,6 2 0-15,-3-5 0 16,12 0 0-16,-3 2 0 16,3 1 0-16,5-3-1 15,4 0 1-15,6 2-1 16,8 1 0-16,-2 5-1 16,11-5 1-16,10-1-1 15,-4 3 0-15,13-7 0 16,-1 2 0-16,9-1 0 15,1-9 1-15,2 2-1 16,9 0 1-16,-2 0 0 16,-1-5 0-16,-3 2 0 15,9-2 0-15,0-6-1 16,4 6 1-16,-7-3-1 16,3-8 1-16,0 0-1 15,-5 3 1-15,2-3-1 0,-6 0 1 16,-6 0 0-1,4 3 0-15,2-6 0 0,-3 6 0 16,3 0 0-16,-2 0 0 16,-1 0 0-16,6 2 0 15,-2 3-1-15,5 0 0 32,30 3 1-32,-24 2 0 15,-15-13 0-15,-5-2 0 0,-10-3 1 16,-5-3 0-16,-10-5-1 15,-8 2 1-15,-7-5 0 16,-5-5 0-16,-3 8-1 16,-9-8 0-16,-4-2 0 15,-8 2 1-15,-9-1-1 16,-6 1 1-16,-6-5-1 16,-3 2 1-16,-6-10-1 15,-11 0 1-15,-4 0-2 16,-3-3 1-16,-9-6-1 15,-11 7 0-15,-10-1 0 16,-8 0 0-16,-9-8-1 16,-16-5 0-16,-8 10 0 15,-18-5 1-15,-3 3-1 16,-6 10 0-16,-12 11-1 16,0 0 1-16,-11 6-1 15,-4 4 0-15,-15 9 0 16,3 4 0-16,-5 9-1 0,-7 8 1 15,4 5-1-15,-10 16 1 16,13 5 0-16,8 8 1 16,6 16 0-16,9 15 0 15,9-4 0-15,15 15 1 16,21 11 0-16,9-2 0 16,15 7-1-16,20 3 0 15,22-3 1-15,14-2 0 16,24-3 1-16,24-8 0 0,20-8 2 15,28-16 0 1,23-5-1-16,24-8 1 0,36-6-3 16,15-4 0-16,20 7-9 15,10-34 1-15</inkml:trace>
  <inkml:trace contextRef="#ctx0" brushRef="#br0" timeOffset="6544.7802">2749 9417 18 0,'-24'-22'9'0,"24"20"-11"15,0 2 10-15,0 2-9 16,3 4 1-16,3 2 0 15,-6 10 1-15,3 16 1 16,0 11 0-16,0 19 1 16,-3 7 1-16,0-2 0 15,0 5 0-15,-3-16 0 16,0-5 0-16,0-5-1 16,-6-11 1-16,-6-5-1 15,3-16 0-15,-8-11 0 16,-1-18 1-16,6-11-2 15,6-10 0-15,0-14-2 16,0-13 0-16,9-5-3 0,12-13 1 16,18-1-1-16,11 1 0 15,13-3 0-15,15 5 1 16,2 8 0-16,6 6 0 16,1 10 0-16,2 11 1 15,-11 10 0-15,-4 11 1 16,-11 10 1-16,-13 11 0 15,-14 16 2-15,-15 18 1 16,-27 11 0-16,-12 6 1 16,-17 12-1-16,-13 3 0 15,-8 8-6-15,-7-5 0 0,1-8-8 16,2-13 1-16,4-14-3 16,8-8 1-1</inkml:trace>
  <inkml:trace contextRef="#ctx0" brushRef="#br0" timeOffset="6830.2624">3618 9721 36 0,'-9'50'18'0,"-6"8"-24"0,9-42 37 16,-5-3-31-16,-1 1 1 16,-9-1-2-16,-6-3 1 15,-3-7 0-15,1-6 0 16,5-10 0-16,3-13 0 16,9-9-1-16,9-7 0 15,9-6 0-15,12 9 0 16,0 2-3-16,8 5 0 15,13 5-6-15,12 9 0 0</inkml:trace>
  <inkml:trace contextRef="#ctx0" brushRef="#br0" timeOffset="7130.7629">4371 9454 31 0,'-15'0'15'0,"-26"10"-19"16,26-2 25-16,-12 8-22 16,-9 5 1-16,-11 11 2 15,2 5 1-15,3 5-1 16,-5 3 0-16,8 3 1 16,9-8 0-16,10 2 0 15,14-5 1-15,6-3-3 16,3-2 0-16,5-8-3 15,13-6 0-15,3-10-1 0,12-10 1 16,0-9-2 0,5 3 1-16,7-10-3 0,5-9 0 15,4-5-3-15,3-5 1 16</inkml:trace>
  <inkml:trace contextRef="#ctx0" brushRef="#br0" timeOffset="7400.9554">5127 9337 35 0,'-20'-16'17'0,"-16"27"-27"0,21-3 31 0,-12 8-23 15,-9 2 1-15,-11 11 2 16,-4 6 1-16,1 4 3 15,5-2 0-15,3 3 1 16,7-8 0-16,11 0 1 16,9-6 0-16,12-2-3 15,12-8 1-15,24-14-12 16,14-10 0-16,25-10-7 16,2-6 1-16</inkml:trace>
  <inkml:trace contextRef="#ctx0" brushRef="#br0" timeOffset="8947.2142">2698 11015 10 0,'-8'18'5'0,"25"77"-3"0,-8-66 6 0,0 24-4 15,3 29 1-15,0 27 2 16,-3 44 0-16,-9 22-7 15,-6 39 0-15,-12 22 8 16,-9 18 0-16,-2 5-1 16,8 6 1-16,-12 10 0 15,0 5 0-15,-2 11-2 16,-4 3 0-16,6 0-3 16,6-6 1-16,10-18-8 15,-1-29 1-15,0-35-9 16,3-31 1-16,-3-43-4 15,3-45 1-15</inkml:trace>
  <inkml:trace contextRef="#ctx0" brushRef="#br0" timeOffset="9952.2915">2648 11168 22 0,'18'-21'11'0,"77"-29"-11"16,-62 34 15-16,23-3-17 16,19 3 1-16,20-2 0 15,21 2 0-15,27-3 1 16,18 1 1-16,14-6-1 0,13 3 0 15,2 0 2-15,-2-6 1 16,-7-2 1-16,-14 3 0 16,-18-1 1-16,-18 1 1 15,-18 5 1-15,-21 2 1 16,-11 3-2-16,-25 6 1 16,-11-4-2-16,-9 7 0 0,-7 1-1 15,-8 9 0-15,-6 5-3 16,-3 10 1-16,0 14-2 15,-3 24 1-15,-3 26-1 16,0 21 0-16,9 42 0 16,5 22 0-16,16 31-1 15,0 27 1-15,8 27 0 16,7 10 1-16,12 8-1 16,-4 13 1-16,4-11-1 15,8 1 1-15,-2-25-1 16,-1-7 1-16,-5-27 0 15,-1-4 0-15,-5-23 0 16,-16-17 1-16,-5-17-1 16,-3-5 1-16,-9-18-1 15,-13-19 1-15,-2-13 0 16,-12-5 0-16,-17-17 0 16,-10-12 0-16,-12-14 0 15,-26-8 1-15,-7-7-1 0,-23-11 0 16,-24-1-1-16,-6-9 0 15,-24-6 0-15,-20-3 0 16,-19-2 0-16,-20-3 1 16,-16 2 0-16,-17 3 0 15,0-2-1-15,3 2 1 16,-6 1-2-16,21 10 1 16,-3 2-6-16,29-2 0 15,22 0-9-15,29-6 1 0,24-4-7 31,24-22 0-31</inkml:trace>
  <inkml:trace contextRef="#ctx0" brushRef="#br0" timeOffset="10779.0701">2734 10298 19 0,'-18'-16'9'0,"18"8"-8"0,0 8 1 16,0 0-7-16,0 5 1 15,-6 0 0-15,3 1 0 16,-6 2 8-16,-2 7 1 15,2 1-3-15,0 11 0 16,0 7 3-16,6 3 1 16,6 6-1-16,3 4 1 15,6 1-2-15,3-3 0 16,2-11-2-16,7-5 1 16,-6-10 0-16,6-6 0 15,0-13 0-15,5-13 1 0,10-14-1 16,3-12 1-16,-6-14-1 15,11-8 1-15,4-5-3 16,-7-8 1-16,4 5-2 16,-12 8 0-16,-3 13-1 15,-16 14 0-15,-2 10-5 16,-21 14 0-16,-6 15-6 16,-2 13 1-16</inkml:trace>
  <inkml:trace contextRef="#ctx0" brushRef="#br0" timeOffset="11275.6414">3517 10472 24 0,'-3'53'12'0,"6"11"-13"0,-3-51 14 16,6 8-15-16,-6-2 0 15,0-6 0-15,0 0 0 16,-6-8 4-16,3-5 0 16,-6-13-1-16,3-8 1 15,3-8 0-15,3-8 1 16,6-6-1-16,0-7 0 15,9 3-2-15,-3-1 0 16,9 0-1-16,-3 3 0 0,2 0 1 16,1 6 0-16,0 10 0 15,0 2 1-15,-3 3 0 16,-3 3 1-16,3 5-1 16,-1 3 1-16,7 5-1 15,0 5 1-15,6 9-1 16,9 12 0-16,-10 9 0 15,1 4 1 1,12 28-1 0,-13-4 1-16,1 1-5 15,-12-11 1-15,-3-6-5 16,-6-9 0-16,0-4-2 16,-9-13 0-16</inkml:trace>
  <inkml:trace contextRef="#ctx0" brushRef="#br0" timeOffset="11445.243">3770 10329 24 0,'15'-26'12'0,"59"-6"-22"0,-50 22 23 16,9-1-22-16,12 0 0 15</inkml:trace>
  <inkml:trace contextRef="#ctx0" brushRef="#br0" timeOffset="11711.7107">4437 10104 26 0,'0'-5'13'0,"3"26"-19"16,-3-13 27-16,0 5-22 15,-3 3 0-15,3 0 0 16,3 3 0-16,0-1 1 15,3-2 0-15,0 0-1 16,6-3 1-16,8-2 1 16,10-3 0-16,9 0-1 15,-6 0 1-15,5-3 1 16,1 6 0-16,-12 2 0 16,-3 0 1-16,-21-2-1 15,-6-1 0-15,-27 1-2 16,-15-6 0-16,1-2-5 15,-13-1 0 1</inkml:trace>
  <inkml:trace contextRef="#ctx0" brushRef="#br0" timeOffset="13135.6026">6869 9911 31 0,'-27'3'15'0,"21"-11"-19"0,6 8 16 16,0 13-13-16,6 11 0 16,0 8-3-16,3 10 0 31,9 22 5-31,-1-14 1 16,-2-8 0-16,-3-10 0 15,-3-14 1-15,0-7 0 16,-3-8 0-16,0-17 1 15,0-12-3-15,0-11 1 16,3-13-4-16,6 2 1 16,-3-7-2-16,11 4 1 15,1 1 0-15,3 2 1 0,-3 3 1 16,3 8 0-16,-4 0 1 16,1 8 0-16,9 11-1 15,0 2 0-15,2 11-1 16,-2 7 1-16,-6 3-1 15,-9 9 1-15,-12-1 0 16,-15 8 1-16,-12 3 0 16,-3 5 0-16,-8-3-3 15,-4-4 0-15,-6-7-5 16,6-1 0-16</inkml:trace>
  <inkml:trace contextRef="#ctx0" brushRef="#br0" timeOffset="13409.2992">7613 9911 30 0,'-3'8'15'0,"24"45"-22"0,-15-34 25 15,3 18-21-15,-1 8 0 0,1 0-6 16,-3 5 1-16,-3-8 7 16,0-7 0-16</inkml:trace>
  <inkml:trace contextRef="#ctx0" brushRef="#br0" timeOffset="13575.1598">7384 9771 30 0,'17'-21'15'0,"70"10"-23"15,-51 14 30-15,17-3-28 16,27 3 1-16,16 5-10 15,11-3 1-15</inkml:trace>
  <inkml:trace contextRef="#ctx0" brushRef="#br0" timeOffset="14172.4665">7235 11089 31 0,'-15'-27'15'0,"-3"9"-22"16,15 18 26-16,-6 0-22 15,6 5 0-15,0 8-1 16,3 8 1-16,0 11 5 16,6 10 0-16,6 14-2 15,-3 23 0-15,6 14 1 0,6 13 1 16,5 21 0-16,7 24 0 16,0 5 0-16,0 21 0 15,-1 16 0-15,-5 16 0 16,0 19 1-16,0 10 1 15,-3 3 0-15,-1-1 0 16,-2 12 0-16,0-14 0 16,-3 0 0-16,-6-16 0 15,0-13-2-15,0-21 0 16,3-13-3-16,-6-30 1 0,-7-23-7 16,1-19 0-16,-3-26-6 15,-3-27 1-15</inkml:trace>
  <inkml:trace contextRef="#ctx0" brushRef="#br0" timeOffset="15270.0086">7110 11078 29 0,'-24'-8'14'0,"27"6"-19"0,0 2 19 0,3 0-19 15,9 2 0 1,3-4-3-16,2-1 1 0,4-5 11 15,12 3 0-15,6-3-5 16,5 2 0-16,4 6 3 16,5-2 0-16,4 4 1 15,-9 6 0-15,-4-5-1 16,-5 0 0-16,0 2 1 16,-10 0 0-16,-5 1 1 0,-3-4 0 15,-6 1 1-15,-3-6 1 16,-3 1 0-16,-4-4 0 15,1 1-1-15,-3-3 0 16,-3 0-2-16,0 3 1 16,-3-3-2-16,0 8 0 31,6 24-2-31,3 5 0 16,3 13-2-16,3 14 1 15,3 15-2-15,3 24 1 0,-1 11 0 16,7 26 0-16,-3 11 1 15,0 19 1-15,3 12 0 16,-6 6 0-16,2 21 0 16,-2-2 1-16,0 7-1 15,-9-2 1-15,3-3-1 16,3 8 1-16,2-8-1 16,7-2 1-16,3-20-1 15,3 1 1-15,0-8 0 16,-1-10 1-16,-2-19-1 15,0-14 0-15,3-15 0 16,-4-13 1-16,4-11 0 16,-3-16 0-16,-3-16-1 15,-7-5 0-15,-2-14 1 0,-6-7 0 16,-3-8 1-16,-3-11 0 16,-6-5 0-16,-15-3 1 15,-9-10-1-15,-14 0 0 16,-22-3-1-16,-5-3 1 15,-22 1-2-15,-11-3 0 16,-12-1-3-16,-9-2 0 16,6 6-9-16,-3-1 0 15,3 1-7-15,-3-19 1 0,20-16-1 16,28-27 1 0</inkml:trace>
  <inkml:trace contextRef="#ctx0" brushRef="#br0" timeOffset="15853.7249">10414 9213 24 0,'-3'-3'12'0,"6"22"-18"16,3-9 24-16,0 11-18 16,3 16 1-16,-3 8 1 15,-1 19 1-15,1 18-3 16,0 13 0-1,6 64-1 1,0-27 0-16,3-23-6 16,0-19 1-16</inkml:trace>
  <inkml:trace contextRef="#ctx0" brushRef="#br0" timeOffset="16303.2425">10482 9080 38 0,'-18'-26'19'0,"18"18"-31"0,3 5 35 0,9 3-27 16,9 3 0-16,15 0 0 15,14 2 0-15,7 0 6 16,8 1 0-16,13-1-3 16,14 3 1-16,6 0 2 15,6 0 0-15,1 8 1 16,-1 5 0-16,-6 11 0 16,-3 2 1-16,-11 6-2 15,-16 5 1-15,-11-3-1 16,-10 6 1-16,-11-1-1 15,-9 3 1 1,-24 25 1 0,-18-9 0-16,-9-3 0 15,-15-15 1-15,-20-1-2 16,-10 4 1-16,-17-6-2 16,-18-3 0-16,-3-8-8 15,-3-7 0-15,8-9-9 0,4-15 0 16</inkml:trace>
  <inkml:trace contextRef="#ctx0" brushRef="#br0" timeOffset="16783.9069">12081 10851 41 0,'-21'2'20'0,"12"41"-26"0,6-22 30 15,3 26-25-15,3 17 1 16,6 18-2-16,0 13 1 16,3 27 1-16,3 2 1 15,-1 19-2-15,10-13 0 16,3-6-3-16,9-29 1 16,-4-18-6-16,7-21 0 15</inkml:trace>
  <inkml:trace contextRef="#ctx0" brushRef="#br0" timeOffset="17235.3733">12054 10562 42 0,'-9'-26'21'0,"33"20"-34"16,-12 9 38-16,5-3-28 15,16 5 0-15,9 3-1 16,14 3 0-16,19 5 6 16,8 8 0-16,7-3-3 0,8 3 0 15,6 2 3 1,3 8 1-16,-6-2 0 0,-14 3 1 15,-10 4 0-15,-6 1 0 16,-14-3-1-16,-12 5 0 16,-16 1 1-16,-14-1 0 15,-15 0 1-15,-12-2 1 16,-14 2-1-16,-7-5 0 31,-51 8-1-31,10-2 1 16,-6-1-4-16,-4-8 0 0,-11-2-7 15,-9-11 1-15,6 0-8 16,2-2 0-16,7 0-4 16,15-17 1-16</inkml:trace>
  <inkml:trace contextRef="#ctx0" brushRef="#br0" timeOffset="17611.8967">12527 13862 46 0,'-33'-27'23'0,"4"130"-36"0,17-66 43 15,-6 27-31-15,-3 28 0 16,-3 25-1-16,-3 34 1 15,7 7 1-15,8-4 0 16,9-6-6-16,12-21 0 0,8-16-4 16,7-24 0-16</inkml:trace>
  <inkml:trace contextRef="#ctx0" brushRef="#br0" timeOffset="18452.7955">12584 13361 64 0,'-6'-31'32'0,"-18"-28"-55"0,24 49 66 0,3 2-52 15,6 3 0-15,3 5-5 0,12 5 0 16,11 3 19 0,1 5 0-16,15 0-10 0,14 3 1 15,6-8 5-15,16 3 1 16,2 2 2-16,12 6 0 16,-2 10-1-16,-4 5 1 15,-6 8-2-15,-12-2 0 16,-8 10 0-16,-13 3 0 15,-11-5 0-15,-9 2 1 16,-12-2 1-16,-6-3 0 0,-10-3 0 16,1-13 0-16,-3-5 1 15,0-3 0-15,-3-5-1 16,3-5 1-16,-3-3-3 16,3-1 1-16,-3-4-1 15,3-3 0-15,-3 3-2 16,3-6 0-16,0-2 0 15,0-3 0-15,3-3 0 16,3 1 0-16,0-4 0 16,3-1 1-16,-1 1 0 15,1 1 0-15,-3-3 0 16,0 0 0-16,-3 3 0 16,-3 3 0-16,-3 2-1 15,-3 8 1-15,0 2-2 16,-3 4 1-16,-3 4-1 15,0 11 0-15,0 8-1 16,6 11 1-16,0 5 0 0,6 13 0 16,3 16-1-16,3 11 1 15,3 10 0-15,0 3 0 16,-3 0 0-16,0 8 0 16,-1-6 1-16,-2-10 1 15,-3 3 0-15,-6-8 0 16,0-6-1-16,0-2 1 15,-3-11 0-15,0-10 1 16,0-11-2-16,0-8 1 16,-3-6-1-16,-2-12 1 0,-16-11 1 15,-18-11 0-15,-12-7-1 16,-20-6 1-16,-33-6-1 16,-24 9 1-16,-24 5-4 15,-12 0 0-15,-11 0-15 16,-10 1 0-16,-5-15-3 15,20-7 1-15</inkml:trace>
  <inkml:trace contextRef="#ctx0" brushRef="#br0" timeOffset="19322.3699">7857 11618 30 0,'-12'-19'15'0,"15"11"-17"16,0 0 18-16,3-2-17 16,9-6 0-16,3 0 0 15,5-8 1-15,13-7 0 16,6-6 1-16,14-11 0 15,16-8 0-15,8-12 1 16,15-9 1-16,13-8 1 16,14-10 0-16,9-3 0 15,0-8 0-15,11-2-2 0,4-3 1 16,-9-3-1-16,12 5 0 16,-15-2-2-16,-6 11 1 15,0 2-1-15,-12 2 0 16,-12 9 0-16,-14 13 0 15,-10 5 0-15,-6 11 1 16,-17 8-1-16,-12 10 0 16,-13 8-1-16,-5 11 1 0,-18 11-1 15,-18 7 1-15,-12 8-1 16,-17 6 0-16,-16 5 0 16,-3 5 1-16,-5 5 1 15,2 1 0-15,7-3 0 16,8-3 0-16,9-5-1 15,13-6 0-15,17-7 0 16,15-11 0-16,11-8-1 16,25-2 0-16,18-6 0 15,14 0 0-15,6 3 0 16,1 5 1-16,-4 8-1 16,-12 11 1-16,-20 12 0 15,-27 17 0-15,-27 13-6 16,-27 16 0-16,-26 18-5 15,-13-7 1-15</inkml:trace>
  <inkml:trace contextRef="#ctx0" brushRef="#br0" timeOffset="20191.8935">7964 12179 25 0,'-51'-6'12'16,"-5"1"-10"-16,44 5 16 0,-3 0-19 15,0 0 0-15,3 0-1 0,3-5 1 16,6 0 1-16,9-3 1 16,9-8-1-16,15-5 1 15,21-8 0-15,11-3 0 16,33-8 1-16,18-5 0 15,15 0 0-15,27-3 0 16,15-2-1-16,14-3 1 16,13-2-1-16,11-6 1 15,16 3-1-15,5-3 0 0,9 3-1 16,-3 5 1-16,-12 2-1 16,-14 4 1-16,-22 7 0 15,-29 6 0-15,-27 5 1 16,-24 5 0-16,-21 0 0 15,-17 3 1-15,-16 2 0 16,-11 3 0-16,-15 1-2 16,-15-1 1-16,-24 5-2 15,-15 3 0-15,-18 3-1 16,-11 5 1-16,-7 3-2 16,4 2 1-16,8 0-1 15,12-2 0-15,16-3-2 16,17-6 1-16,27-1-1 15,17-7 0-15,22-2 1 16,20 1 0-16,15-1 2 16,21 5 1-16,-8 6 2 15,-4 5 0-15,-9 5 1 16,-21 14 0-16,-17 7 0 0,-27 8 1 16,-36 17-3-16,-30 4 0 15,-47 17-10-15,-45 28 1 16,-39-7-2-16,-56-22 0 15</inkml:trace>
  <inkml:trace contextRef="#ctx0" brushRef="#br0" timeOffset="22402.015">22186 8226 22 0,'66'-48'11'0,"-13"-15"-10"0,-44 44 12 0,-3 1-13 16,-6-6 0-1,-12-8 0-15,-12-5 0 0,-14-5-1 16,-16-6 1-16,-17-2-1 15,-31-3 1-15,-29 0-1 16,-20 8 1-16,-37 0-1 16,-20 5 1-16,-21 3 0 15,-27 8 1-15,-27 11 0 16,-12 12 0-16,-17 14 0 16,-13 8 0-16,-5 19 0 15,11 10 1-15,7 23-1 16,17 9 0-16,18 3-1 15,33 4 1-15,18 14 0 0,35 0 0 16,31 3-1-16,35 4 1 16,26 9-1-16,31 8 0 15,23-3-1-15,39 11 1 16,27-1 0-16,39-4 0 16,29 2 0-16,33 2 1 15,36-7 0-15,29-8 1 0,28-14 0 16,32-5 0-16,35-15 0 15,22-17 1-15,12-12-2 16,29-17 1-16,9-18-1 16,12-16 1-16,-6-19-1 15,-14-7 0-15,-13-16 0 16,-17-25 0-16,-31-12 0 16,-35-8 1-16,-26-3 0 15,-49-11 1-15,-29-5 0 16,-42 1 0-16,-35-9 1 15,-34-11 0-15,-47-4-1 16,-38 2 0-16,-31-5-2 16,-26 15 0-16,-12 11-4 15,-9 22 1-15,0 23-11 16,-6 24 1-16,15 10-2 16,21 6 1-16</inkml:trace>
  <inkml:trace contextRef="#ctx0" brushRef="#br0" timeOffset="22986.4395">22567 8390 21 0,'15'-3'10'16,"3"61"-13"-16,-15-42 14 0,0 21-11 15,3 27 0-15,-3 21 1 16,3 15 1-16,6 35-1 0,5 19 1 15,10 25 2-15,9 28 0 16,0 26 1-16,8 26 1 16,7 19 0-16,-1 15 0 15,4 28-1-15,3 4 0 16,2 8-1-16,-2 14 1 16,-10-6-2-16,-8-15 1 15,0-6-2-15,-4-18 1 0,-5-27-2 16,-6-13 1-1,-9-22-1-15,-6-28 0 16,-9-24-9-16,-12-29 1 16,-9-14-7-16,-18-42 1 0</inkml:trace>
  <inkml:trace contextRef="#ctx0" brushRef="#br0" timeOffset="23579.6932">16962 8832 28 0,'-9'-64'14'0,"6"9"-17"0,3 47 15 0,0 2-15 15,0 12 0-15,3 10-1 16,3 10 0-16,0 22 5 16,0 15 0-1,15 162-1 1,-3 21 1-16,0 29 2 15,-3 32 0-15,-4 27 1 16,1 20 1-16,-6 22 0 16,-3 10 0-16,-6 3-1 15,-6 21 0-15,-5-5 0 16,-4-11 1-16,0-15-1 16,3-25 0-16,3-13-2 15,3-36 1-15,0-33-8 16,6-36 1-16,0-35-8 15,6-32 0-15</inkml:trace>
  <inkml:trace contextRef="#ctx0" brushRef="#br0" timeOffset="24037.296">16349 15259 39 0,'33'100'19'0,"83"35"-25"16,-60-90 30-16,25 21-26 15,29 6 0-15,36 7 1 16,38 3 0-16,25 0 3 16,44-3 0-16,41 1-1 15,31-14 1-15,32-16 0 16,30-13 1-16,24-29-1 15,17-26 0-15,7-17-2 0,-6-18 0 16,-7-23 0-16,-26-12 0 16,-12-10-1-1,-54 0 1-15,-29-2-1 0,-60 5 0 16,-41 7-4-16,-46 9 0 16,-35-6-5-16,-38-5 0 15</inkml:trace>
  <inkml:trace contextRef="#ctx0" brushRef="#br0" timeOffset="24696.1086">19207 11398 21 0,'-3'-2'10'0,"6"25"-8"0,-1-9 11 0,1 12-13 15,3 14 1-15,3 21 0 16,3 31 1-16,0 46-1 16,3 36 0-16,0 49 1 15,3 39 1-15,3 8-1 16,2-9 0-16,7-7 0 16,3-15 1-1,12 62-6 1,-7-63 0-16,-17-52-5 15,0-52 0-15</inkml:trace>
  <inkml:trace contextRef="#ctx0" brushRef="#br0" timeOffset="25538.149">19013 11329 30 0,'9'-13'15'0,"42"13"-21"16,-28-2 25-16,16 2-21 15,15 0 0-15,23 0-1 16,12-6 1-16,13-2 3 16,20-5 0-16,3-8-2 15,0 2 1-15,3-4 2 0,-3-4 0 16,-6-5 2-16,-6-5 0 16,-9-5 1-16,-6-3 0 15,-8-3 1-15,-13 14 1 16,-9 0-2-16,-17-1 0 15,-12 6-1-15,-10 3 1 16,-8 5-3-16,-3 7 1 16,-9 6-3-16,-3 11 0 15,-6 8-2-15,-3 15 1 0,-3 22-1 16,-3 23 0-16,0 16 0 16,6 19 0-16,3 27 1 15,9 12 0-15,6 19 0 16,9 3 1-16,15 15-1 15,2 9 1-15,13-3 0 16,14 10 1-16,10 6-2 16,-4 2 1-16,0-10 0 15,-2 0 0-15,-1-14 0 16,-2-12 1-16,-10-12-1 16,-8-12 0-16,-9-14 1 15,-7-23 1-15,-8-11-1 16,-6-11 1-16,-9-13 0 15,-9-13 0-15,-15-6 0 16,-18-12 1-16,-17-11-1 16,-22-11 0-16,-35-3-1 15,-24-10 1-15,-24-10-2 16,-24-12 1-16,-17-10-10 0,-21 1 1 16,-7-20-7-16,10-23 1 15</inkml:trace>
  <inkml:trace contextRef="#ctx0" brushRef="#br1" timeOffset="37084.0792">7491 13523 29 0,'33'-8'14'0,"80"5"-27"0,-78 1 14 16,19-4-5-16,14 4 0 16,1-4 2-16,-1 1 0 15,-2 2 4-15,-7 1 1 16,-11 2-7-16,-9 2 0 15,-16 1 2-15,-11-3 1 16</inkml:trace>
  <inkml:trace contextRef="#ctx0" brushRef="#br1" timeOffset="37295.2294">7330 13954 60 0,'21'-8'30'0,"104"11"-62"15,-80-1 73-15,14 1-54 16,21-3 1-16,1 8-10 16,-1-3 0-1</inkml:trace>
  <inkml:trace contextRef="#ctx0" brushRef="#br1" timeOffset="38507.8773">7955 13769 30 0,'0'-5'15'15,"0"-6"-10"-15,0 6 18 0,0-1-23 16,3 1 1-16,0 0-1 16,0 0 1-16,6-1-1 15,9 4 0-15,12-1 0 16,8 0 1-16,13 3-2 15,17 6 1-15,4 2 0 16,8 5 0-16,4 3 0 16,8 0 1-16,-6 2 1 15,-3 6 0-15,-5-3 0 0,-7 0 1 16,-5 0 0-16,-13 1 0 16,-11-4-1-16,-9 1 1 15,-9-1-1-15,-13 1 0 16,-5-3 0-16,-12-3 1 15,-11-3-1-15,-13-2 1 16,-3-2 0-16,0-4 0 16,-2-4-1-16,-1-1 1 15,3-5-2-15,3-3 1 16,1-4-2-16,5-1 1 0,6 0-2 16,3-5 1-1,18-1-1 1,9 4 0-16,12 5-1 15,6 2 0-15,11 8 0 16,10 1 0-16,5 4 0 16,10 1 1-16,2 0-1 15,-5 2 1-15,-10 3 0 16,-5 0 1-16,-6 2 0 16,-16 4 0-16,-5-1 1 15,-12 0 1-15,-9 3 1 16,-6-5 0-16,-3 2 0 15,-11-3 1-15,-4-2-2 16,-3-2 0-16,-6-1-8 16,-3-2 1-16,-11-3-11 15,-16-6 1-15,7-7-2 16,5-3 1-16</inkml:trace>
  <inkml:trace contextRef="#ctx0" brushRef="#br1" timeOffset="39920.97">13289 14303 62 0,'-9'0'31'0,"0"-5"-43"0,6 5 31 0,0 0-35 16,3 0 0-16,-3-13-9 15,-3-14 0-15</inkml:trace>
  <inkml:trace contextRef="#ctx0" brushRef="#br1" timeOffset="42817.106">19293 12390 39 0,'68'-26'19'0,"99"-11"-23"16,-113 24 20-16,29-3-17 16,15 3 0-16,15-1 0 15,21-4 1-15,-6-3 1 16,6 0 0-16,6 5-1 0,-9 5 1 16,-9 8-1-16,-6 3 0 15,-15 6-3-15,-14-1 1 16,-19 3-7-16,-17 3 1 15</inkml:trace>
  <inkml:trace contextRef="#ctx0" brushRef="#br1" timeOffset="43042.6184">19599 13039 60 0,'60'13'30'0,"107"-5"-69"16,-114-3 60-16,31-5-31 16,20-3 0-16,9-2-8 15,9-13 1-15</inkml:trace>
  <inkml:trace contextRef="#ctx0" brushRef="#br1" timeOffset="43974.9462">19974 12816 26 0,'30'-10'13'0,"-3"12"-18"16,-18-2 20-16,3-2-18 16,-3 2 1-16,-3-3 0 0,-3 1 1 15,-3-4 3-15,-3-4 1 16,-3-1-2-16,-9 0 1 15,-6 1 0-15,-9 5 1 16,-8-6-1-16,-7 0 1 16,-15 1-2-16,1-6 0 15,-13 0-1-15,-14 0 0 16,-15-2 0-16,-12-1 1 0,-15-2-1 16,-18-3 1-1,-9 0-1-15,-9 1 1 0,-8-1-1 16,-25 8 0-16,-5-5 0 15,-18 8 1-15,-6 2-1 16,-16 11 1-16,-2 8-1 16,-3 5 1-16,-12 6-1 15,3 2 1-15,-3 13-1 16,9 1 1-16,9-1 0 16,15 8 0-16,12 9 1 15,23 1 0-15,19 9 0 16,20 0 0-16,9 5 0 15,21-7 1 1,-18 38-1 0,24-15 1-16,18-10 1 0,17-9 0 15,10-7 0 1,14-8 1-16,10-9 0 0,5-4 0 16,9-9-3-16,12-2 1 15,4-13-5-15,8-4 0 16,3-9-5-16,6-6 0 15,0-8-7-15,0 0 1 16,-3-13-2-16,-3-5 0 16</inkml:trace>
  <inkml:trace contextRef="#ctx0" brushRef="#br1" timeOffset="44199.9649">13748 13213 46 0,'-6'35'23'0,"29"71"-32"15,-8-77 47-15,15 5-37 16,15 6 1-16,14-1 0 16,10-4 0-16,11-6-7 15,3-11 0-15,-2-10-4 16,-4-8 0-16,3-10-4 15,-5-14 0-15</inkml:trace>
  <inkml:trace contextRef="#ctx0" brushRef="#br1" timeOffset="45535.562">8559 13922 21 0,'-20'-2'10'0,"5"-12"-10"15,15 12 15-15,-6-1-15 16,3 1 1-16,-3 2 0 16,3 0 0-16,0 2-2 15,3 1 1-15,0-3 1 16,6-3 0-16,6 1 0 16,8-4 1-16,4-2-1 0,9-5 1 15,15 5 0-15,8-2 0 16,13-4-1-16,5-2 1 15,21 1-1-15,7-7 0 16,11 4 1-16,21 2 0 16,14 3 0-16,10-3 0 15,12 5 0-15,8 1 1 16,16 4-1-16,5 4 1 16,-2-1-1-16,2 6 0 0,-2 2-1 15,-1 6 0-15,-8 5 0 16,-4 5 0-16,-20-3 0 15,-12 1 0-15,-12 7 0 16,-12-5 1-16,-15 3 0 16,-15-5 1-16,-15-1-2 15,-14-2 0-15,-16-3 0 16,-11-2 1-16,-9-3-2 16,-12-3 1-16,-12 0 0 15,-12-7 0-15,-18-6-1 16,-18-3 1-16,-9-5 0 15,-8-2 1-15,-1-3-2 16,1-3 1-16,-7-5-2 16,1-3 1-16,2 3-1 15,7 5 0-15,8 3-1 16,9-3 0-16,12 3-2 16,13 2 1-16,8 4-1 15,17 1 0-15,10 9 0 16,9 5 0-16,6 11 1 15,8-1 1-15,-2 11 2 0,0 11 1 16,-1 0 1-16,1 8 1 16,-12 5-1-16,-10-3 0 15,-14-2-3-15,-15-3 0 16,-23-3-8-16,-19-5 1 16,-29-10-4-16,-28-14 1 15</inkml:trace>
  <inkml:trace contextRef="#ctx0" brushRef="#br1" timeOffset="52563.1386">2163 17997 21 0,'-36'16'10'0,"12"-3"-9"0,15-13 10 0,0 0-10 32,-3 0 0-32,1-3-2 0,2-2 1 0,0-3-5 15,0-2 1-15,3-6-1 16,-3 2 0-16</inkml:trace>
  <inkml:trace contextRef="#ctx0" brushRef="#br1" timeOffset="53282.2867">2169 18142 4 0,'-15'8'2'0,"24"-37"-4"16,-6 16-1-16</inkml:trace>
  <inkml:trace contextRef="#ctx0" brushRef="#br1" timeOffset="54817.9074">1996 18084 25 0,'-3'8'12'0,"-18"-21"-12"0,18 5 13 0,3 0-14 15,3-5 1-15,3-3-1 16,0 0 1-16,-3 3 0 16,3 5 0-16,-12 3-2 15,3 2 0-15,-3 3-4 16,-3 0 1-16</inkml:trace>
  <inkml:trace contextRef="#ctx0" brushRef="#br1" timeOffset="55023.7933">2136 18190 29 0,'-24'11'14'0,"15"-11"-48"16,18-16 27-16</inkml:trace>
  <inkml:trace contextRef="#ctx0" brushRef="#br1" timeOffset="55218.6692">2103 18084 30 0,'-15'27'15'0,"-3"-11"-28"0,18-14 30 0,-6 1-29 15,6-6 1-15,6-10-1 16,-6-3 1-16</inkml:trace>
  <inkml:trace contextRef="#ctx0" brushRef="#br2" timeOffset="73533.1663">14405 10007 27 0,'-21'-38'13'0,"13"31"-16"16,8 7 13-16,8 2-11 15,4 6 1-15,-3 8 1 0,3 18 0 16,3 22-1-16,3 18 1 15,6 32 0-15,0 26 1 16,-1 8 0-16,-5 11 0 16,-3-5-1-16,-3-17 1 15,-3-12-2-15,-3-19 0 16,-3-22-7-16,-6-15 1 16,-3-40-1-16,-6-31 0 15</inkml:trace>
  <inkml:trace contextRef="#ctx0" brushRef="#br2" timeOffset="74255.8326">14432 9919 30 0,'-18'-13'15'0,"18"13"-25"0,3 0 31 16,9-3-21-16,12-2 0 15,18-6 2-15,14-7 1 16,19-1-3-16,14 1 1 16,15-3 2-16,9-3 0 15,0 0 0-15,0 8 1 16,-11 0-2-16,-13 0 0 0,-12 3 0 15,-11 8 0-15,-13 2-1 16,-8 3 1-16,-6 3-1 31,-4 5 0-31,-8 0 0 0,-3 0 0 0,-3 2-1 16,-3 4 0-16,0-4 0 16,-1 3 1-16,1 1-1 15,-3 4 0-15,6 3 0 16,3-2 1-16,6 5-1 15,-1 7 0-15,4 6-1 16,3 8 1-16,5 8-1 16,-2-2 1-16,3 2 0 15,-6-3 0-15,-4 3 0 16,-2 8 0-16,-6-3 0 16,-3 8 0-16,-6-5 0 15,-3 10 0-15,-12-7 1 16,-24-1 0-16,-24 3 1 0,-29 3 1 15,-42-3-1-15,-24-5 1 16,-27-3 0-16,-20-5 0 16,-4-13-5-16,7-11 0 15,11-8-11-15,33-39 0 16</inkml:trace>
  <inkml:trace contextRef="#ctx0" brushRef="#br2" timeOffset="76388.4608">7568 12869 1 0,'-6'-21'0'0</inkml:trace>
  <inkml:trace contextRef="#ctx0" brushRef="#br2" timeOffset="76581.3454">7518 12726 18 0,'-27'-7'9'0,"15"-4"-2"15,9 8 10-15,0 1-17 16,0 2 1-16,3 0-1 0,3 10 1 16,3 14-2-1,3 8 1-15,9 15 0 0,5 1 0 16,-5 0 0-16,-3-1 1 16,0 1-1-16,-3-3 0 15,-6-5-1-15,-3-6 0 16,-3-2-4-16,0-8 1 15,6-9-3-15,3-9 1 16</inkml:trace>
  <inkml:trace contextRef="#ctx0" brushRef="#br2" timeOffset="77151.5936">7467 12663 33 0,'-21'-5'16'0,"27"-1"-27"16,0 1 33-16,9 0-23 15,12-3 1-15,5-3-1 16,4 1 0-16,3-1 1 16,8-5 1-16,4 8 0 15,0 0 0-15,-7 6 1 0,-2 2 0 16,0 2 0-16,-4 6 1 16,-5 0-1-16,-3 0 1 15,-3 5-2-15,-1-2 0 16,1 0 0-16,-9 4 1 15,0-4-1-15,0 2 1 16,0-2-1-16,5-3 0 16,4-3 0-16,0-2 1 15,3 2-1-15,0 0 0 16,-4-2 0-16,-2 2 0 16,-3 3 0-1,-3 0 0-15,-3 0 1 16,-6 3 0-16,-12 4 0 15,-15 7 0-15,-21 7 0 16,-20 10 1-16,-22 1-2 16,-23 8 1-16,-6 5-4 15,0-8 1-15,9-3-9 16,11-8 1-16,16-20-5 16,23-22 1-16</inkml:trace>
  <inkml:trace contextRef="#ctx0" brushRef="#br2" timeOffset="78314.4466">8265 12827 33 0,'3'5'16'0,"38"-5"-28"15,-14-2 26-15,36-6-27 16,14-24 1-16</inkml:trace>
  <inkml:trace contextRef="#ctx0" brushRef="#br2" timeOffset="80306.1044">15286 10292 1 0,'-17'-5'0'0</inkml:trace>
  <inkml:trace contextRef="#ctx0" brushRef="#br2" timeOffset="80470.0088">15328 10321 8 0,'-18'3'4'0,"6"-3"-11"0,6-24 4 0</inkml:trace>
  <inkml:trace contextRef="#ctx0" brushRef="#br2" timeOffset="82392.5707">8166 12824 20 0,'-17'-2'10'0,"11"7"-13"0,6-5 11 16,0 0-8-16,-3 0 1 0,0-3 3 16,0 3 0-16,-3 0-3 15,0 0 0-15,0 0 2 16,3 0 0-16,3 3-1 16,9 2 0-16,0 3-1 15,6 3 0-15,8-3-2 16,13 2 0-16,9 4 0 15,5-4 1-15,10 3 1 16,2-5 1-16,10-5 0 16,-1 5 1-16,10-3 0 15,2 3 0-15,-3 0 0 16,10-3 0-16,5 3-2 16,3 3 1-16,6-1-2 15,3-2 1-15,10 6-1 16,2 4 0-16,3-7 0 15,9-6 0-15,0 0 1 16,6-5 0-16,8-5 0 16,4-3 0-16,0-5 0 15,12-3 1-15,0 0 0 0,-4-5 0 16,7 2 0-16,-9-2 0 16,-12-3 0-16,2-5 1 15,-8-2 0-15,6 4 0 16,-3-5-1-16,6-5 1 15,9 6-2-15,3-4 1 16,-1-5-2-16,-2-2 1 0,-3 0-1 16,-6-6 0-1,-9-2 1-15,-15 2 0 0,-3-5 1 16,0-2 0-16,-9-9 0 16,3-4 0-16,-12-1-1 15,1-5 0 1,-10 13-1-16,-15-3 1 0,-11 6-1 15,-13-5 0 1,-11 2 0-16,-3 3 0 0,-4-1 0 16,-5-2 1-16,0 6-2 15,0-1 1-15,-1 6-2 16,-2 2 1-16,0 3 0 16,-3 6 0-16,-3 4-1 15,-4 6 1-15,-5 5-1 16,-9 6 1-16,-6 5 0 15,-17 7 1-15,-13 6-1 16,-12 3 0-16,-11 5 1 16,-4 3 0-16,-2-1-1 15,-1 3 1-15,4 1-1 0,5-4 1 16,9-2 0-16,10-3 0 16,5-5-1-16,12 0 1 15,12-5-2-15,18 0 1 31,50 0 0-31,4 2 1 16,-4 11-3-16,-8 8 1 16,-15 2 0-16,-16 9 1 15,-17 15-3-15,-38 8 1 0,-31 22-10 16,-20-19 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4T20:08:35.06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8747 5977 7 0,'-21'-5'3'0,"-3"-9"-3"0,21 12 3 15,-3 2-3-15,0 0 0 16,3 0 0-16,0 2 1 0,0 4-1 15,3 2 0-15,3 2 0 16,3 1 1-16,9 5 0 16,12-6 1-16,12 1 1 15,20-1 0-15,13-7 1 16,23-3 0-16,24-5 0 16,27-3 1-16,29-5-2 15,31-1 1-15,26-7-3 16,36 11 1-16,18-6-1 15,23-3 0 1,334 1 1 0,-101 7 1-16,-60 11 0 15,-29 8 0-15,-37 5 0 16,-29 1 0-16,-30 4-1 16,-26-2 1-16,-28 0-7 0,-29 0 0 15,-33-6-5-15,-26-28 0 16</inkml:trace>
  <inkml:trace contextRef="#ctx0" brushRef="#br0" timeOffset="2102.3126">3216 5916 13 0,'-11'-5'6'0,"16"10"-6"0,1-8 6 0,6 3-7 16,0 0 1-16,3-2 0 16,9-1 0-16,6-2 1 15,8 0 0-15,4-6 0 16,9 6 1-16,11-1 0 16,10 4 0-16,20 2 0 15,0-3 0-15,21 3-1 16,9 0 1-16,0-3-1 15,18 1 1-15,9-3-1 16,-3-3 1-16,6 0-1 16,5 0 0-16,-20-6 0 15,6-1 0-15,-18-4 0 16,-9-2 1-16,-8 5 0 16,-7-18 0-16,-9-1 0 15,-9-2 1-15,-5 0-1 16,-22-13 1-16,-2 5-1 15,-12-3 1-15,-10-5-2 16,-11 11 0-16,-9-6-1 0,-9 1 1 16,-12-1-1-1,-15 1 0-15,-11-1-2 0,-22 8 0 16,-14-2 0-16,-25 5 0 16,-17 8-1-16,-24 5 1 15,-23 19 0-15,-22 5 0 16,-23 21 1-16,-16 16 1 15,-5 10 0-15,-3 4 1 16,0 12-1-16,11 27 0 0,13 5 0 16,15 3 1-1,32 64-3 1,68-30 1-16,64-26-7 16,67-16 1-16</inkml:trace>
  <inkml:trace contextRef="#ctx0" brushRef="#br0" timeOffset="4487.0561">17840 5964 25 0,'42'-24'12'16,"140"32"-13"-16,-105-6 13 0,45 9-16 15,27 0 0-15,23-3 0 16,16 2 1-16,-1 3 3 16,-5-5 0-16,-21 0-6 15,-27-8 0-15</inkml:trace>
  <inkml:trace contextRef="#ctx0" brushRef="#br0" timeOffset="6889.1088">10324 7972 10 0,'21'-5'5'0,"45"7"-5"0,-45-4 5 0,14 2-6 16,16-3 1-16,20 3 4 15,19 5 1-15,29-5-4 16,27 3 1-16,29 0 2 16,22 2 0-16,26-5 2 15,18 2 0-15,15 1-1 16,9 0 0-16,-9-1-2 16,3 4 1-16,-15-4-1 15,-3-2 0-15,-30-2-5 16,-17-4 0-16,-22-2-7 15,-20-5 0-15</inkml:trace>
  <inkml:trace contextRef="#ctx0" brushRef="#br0" timeOffset="8390.5654">4615 8938 18 0,'21'-24'9'0,"235"-50"-7"15,-152 47 10-15,45 1-13 16,36-1 0-16,44 9-9 15,30 13 1-15</inkml:trace>
  <inkml:trace contextRef="#ctx0" brushRef="#br0" timeOffset="8946.0426">9551 8737 41 0,'-6'-40'20'0,"107"8"-36"0,-51 27 42 16,37 5-38-16,35-3 0 15,38 6-5-15,25-14 0 16</inkml:trace>
  <inkml:trace contextRef="#ctx0" brushRef="#br0" timeOffset="12116.5116">20564 8684 3 0,'113'8'1'0,"86"52"-3"0,-127-54 2 0</inkml:trace>
  <inkml:trace contextRef="#ctx0" brushRef="#br0" timeOffset="12986.5095">4005 9763 27 0,'-21'-45'13'0,"30"11"-13"16,0 21 13-16,24-3-19 16,21 5 1-16,35 3-8 15,27-8 0-15</inkml:trace>
  <inkml:trace contextRef="#ctx0" brushRef="#br0" timeOffset="14456.5238">15718 9525 9 0,'-3'-8'4'0,"21"3"-4"0,-6 5 4 15,6 0-3 1,5 0 0-16,7 2 0 0,12-2 0 15,8 0-1-15,16-2 1 16,14 2 1-16,22-3 1 16,14 0-1-16,15 1 1 15,32-6 1-15,25 3 0 16,26-6-2-16,18 3 1 0,24 0 0 16,15 0 1-16,24 3-1 15,20 5 0-15,22 3-1 16,-7-1 1-16,-2 3-1 15,-7 1 1-15,-17-4-2 16,-25 6 0-16,-20-5-2 16,-23 0 0-16,-46-1-5 15,-29-2 0-15,-30 0-3 16,-30-10 1-16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4T20:09:15.73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14581 8604 16 0,'-18'0'8'0,"12"-2"-2"15,6 2 9-15,0 0-13 16,0 0 0-16,0 0 1 15,0 0 0-15,0 0-4 16,0 0 0-16,3 2 2 16,3 4 1-16,0-1-1 15,6 3 0-15,3 5-1 16,3-2 1-16,5-1 0 16,13 1 0-16,9 5 0 15,2 2 0-15,13-2 0 16,2 3 0-16,7-1 1 0,8 6 0 15,7 0-1-15,11-1 0 16,9 1 0-16,15 5 0 16,3-5-1-16,9 0 0 15,12 2 0-15,9 1 0 16,6-1 0-16,-1 4 0 16,10-9 0-16,21 2 0 15,-1 4 0-15,13-9 1 16,-4 9 0-16,6-11 0 0,-2 5 0 15,5-5 1-15,1-3-1 16,5-2 0-16,0-1 0 16,7-2 0-16,5-3-1 15,3-2 0 1,0 0 0-16,9-11 1 16,158-8-1-1,-56-5 0-15,-43 0 0 16,-23 2 0-16,-15-2 0 15,-21-3 0-15,-5-5 0 16,-25 3 1-16,-12-4-1 16,-8-7 1-16,-18 0 0 15,-13-5 1-15,-14 0-1 16,-6-9 0-16,-18 1 0 0,-23-3 1 16,-13 3-1-16,-12 2 0 15,-20-5-1 1,-15-2 1-16,-15-9-2 0,-9 4 1 15,-18-7-2-15,-24-1 1 16,-15 1-1-16,-17 1 1 16,-13 0-1-16,-23-13 1 15,-18 7 0-15,-9-4 0 16,-18 7 0-16,-14-5 1 16,-13 5-1-16,-12 0 1 15,-14-5-1-15,-9 11 1 16,-19 2 0-16,-2 0 0 0,-15 5-1 15,-9 9 1-15,-6 2-1 16,-6 2 1-16,-3 4 0 16,3 4 0-16,1 9-1 15,-1-1 1-15,-6 6-1 16,0 5 1-16,3 6 0 16,3 4 1-16,-3 9-2 15,6 5 0-15,-6 5 1 16,3 14 0-16,1 2-1 15,-1 8 1-15,12 8-1 16,6 10 1-16,14 12 0 16,4 7 0-16,15 0-1 15,14 5 1-15,1 16 0 16,11 6 0-16,22-1 0 16,8 12 0-16,24-4 0 15,36 0 1-15,32-10-1 0,51-5 1 16,48-3-1-16,59-5 1 15,66-9-4-15,71 1 1 16,69-5-8-16,30-25 0 16</inkml:trace>
  <inkml:trace contextRef="#ctx0" brushRef="#br0" timeOffset="17925.6448">15269 10726 14 0,'17'0'7'16,"-8"0"-2"-16,-9 0 8 0,0-5-12 16,0 2 1-16,-3 1 1 15,-6-4 0-15,-2 4-4 0,-7-4 1 16,-9-2 2-16,-3 1 1 15,-6-1-1-15,-11-6 1 16,-7-4-1-16,-14-3 0 16,-7 2 0-16,-17 1 0 15,-6-4-1-15,-15-1 0 16,-9-6 0-16,-12-3 0 16,-12 5 0-16,-9-2 0 15,-15-3 0-15,-8-2 0 0,-13-3-1 31,-8 3 1-31,-12-6-1 0,-10 0 0 0,-8 1 0 16,-3 7 0 0,-9 3 0-16,-3 5 0 0,-3 5 1 15,6 9 0-15,-12 7-1 16,3 6 1-16,-6 7-1 16,0 12 1-16,3 9-1 15,8 1 1-15,10 8-2 16,18 2 1-16,3-5 0 15,20 11 0-15,22 2-1 16,2 0 1-16,24 11-1 16,12 5 1-16,21 3-1 15,15-3 1-15,11 6-1 16,16 4 1-16,12 6-1 16,17-2 0-16,18-3 1 15,18 2 0-15,12 0 0 16,18 9 0-16,18-6 1 15,17 0 0-15,18-6-1 0,16-2 1 16,20 1 0-16,21-9 1 16,18 2-2-16,23-7 1 15,25-8-1-15,20-3 1 16,27-10-1 0,18-5 0-16,21-6 0 0,23-3 0 15,13-5 0-15,8-2 0 16,9-3 0-16,16-8 1 15,8-8-1-15,-9-6 1 0,0-4 0 16,-15-3 0-16,-2-9-1 16,-16-1 1-16,-14-7 0 15,-27-9 1-15,-4-12-2 16,-25-7 1-16,-13-3 0 16,-21-2 0-16,-21-14 0 15,-11-2 0-15,-33-3 0 16,-21-8 1-16,-21 0 0 15,-30-3 0-15,-35-7-1 16,-33 4 0-16,-42-4-2 16,-50-1 1-16,-51 1-4 15,-48-3 1-15,-65 15-10 16,-74 1 0-16,-66 0 0 16,-42 2 0-16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4T20:10:03.08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15248 1077 10 0,'-9'-24'5'0,"21"-5"-7"16,-6 26 5-16,6-2-6 15,-1-3 1-15,4-5-1 16,-3 2 1-16,0 3 3 15,0 0 1-15,-3 3-2 0,0 0 0 16,-3 10 2-16,0 8 1 16,0-5 0-16,-6 8 1 15,0 13-1-15,-3 11 1 16,-3 18 0-16,-3 14 0 16,-3 15-1-16,-3 19 1 15,-3 21 0-15,0 2 1 16,4 27-1-16,-4 3 0 15,0 16-1-15,-3-1 1 16,3 20 0-16,6 1 0 16,-9 144 1-1,6-43 0-15,4-18 0 16,-1-8 0-16,0-13-1 16,0-3 1-16,3-32-2 15,6-26 1-15,3-30-7 16,3-31 0-16,0-31-11 15,3-38 1-15</inkml:trace>
  <inkml:trace contextRef="#ctx0" brushRef="#br0" timeOffset="1366.1334">10524 857 9 0,'-33'8'4'0,"-3"13"1"15,25-13 4-15,-4 0-7 16,-6 8 0-16,-6 5 2 15,3-5 0-15,-3 5-4 16,-5 11 0-16,-1 5 4 16,-3 8 1-16,3 0 0 15,7 0 0-15,5 3-1 0,12-11 0 16,15-6-1-16,15-9 1 16,17-9-2-16,19-13 0 15,11-8-6-15,19-13 0 16,5-8-6-16,6-3 1 15</inkml:trace>
  <inkml:trace contextRef="#ctx0" brushRef="#br0" timeOffset="1876.516">11125 886 20 0,'-21'11'10'0,"-14"55"-5"16,23-42 11-16,-3 13-16 15,-3 13 1-15,6 11 0 16,-3-8 0-16,9 0-1 15,3-8 0-15,3-13 1 16,0-9 0-16,6-9 0 16,6-22 0-16,0-8-2 15,0-13 1-15,3-11-1 16,0-16 1-16,0 9-2 0,2-6 0 16,4 0 0-16,0 0 1 31,21-29 1-31,-4 21 0 15,-5 11 1-15,-6 16 0 16,-3 4 0-16,-3 9 1 16,-6 13 1-16,-4 16 0 15,1 6 0-15,-3 9 0 16,3 6 0-16,-3 11 0 0,3-8-1 16,6 10 0-16,3 3-1 15,0 3 0-15,-7 2-4 16,1 3 0-16,-6-8-7 15,-6-5 1-15</inkml:trace>
  <inkml:trace contextRef="#ctx0" brushRef="#br0" timeOffset="2045.2055">11140 1180 25 0,'54'-29'12'0,"71"5"-16"16,-90 16 14-16,16-5-20 15,6 5 0-15</inkml:trace>
  <inkml:trace contextRef="#ctx0" brushRef="#br0" timeOffset="2344.6494">12235 767 22 0,'-3'-24'11'0,"-17"32"-17"0,11-8 23 16,-3 3-18-16,-6 10 1 16,-9-5-1-16,-12 8 1 15,-5 5 0-15,-4 0 0 0,-8 6 1 16,-4 2 0-16,1 0 1 15,5 8 0-15,3 0 1 16,10 0 1-16,5 8 0 16,9 0 1-16,6-5-2 15,12-8 1-15,6 2-2 16,9-10 1-16,9-8-6 16,18-11 1-16,9-10-8 15,8-11 1-15</inkml:trace>
  <inkml:trace contextRef="#ctx0" brushRef="#br0" timeOffset="2553.6094">12423 788 27 0,'-12'-13'13'0,"3"50"-8"0,6-24 18 15,-3 11-22 1,-3 5 0-16,-3 16 1 0,0 11 0 15,-5 10-3-15,-4 3 0 16,-3-11-1-16,0-5 1 16,0-8-3-16,9-13 0 15,6-16-5-15,12-8 0 16</inkml:trace>
  <inkml:trace contextRef="#ctx0" brushRef="#br0" timeOffset="2826.2273">12855 585 28 0,'0'-14'14'0,"0"44"-16"16,-3-15 23-16,-3 15-20 15,-3 9 1-15,-3 19-1 16,-3-5 1-16,-6 11-3 15,0-1 0-15,-3 1 2 16,10 2 0-16,-1-5 0 16,0-8 0-16,-3 5-1 15,3-13 0-15,3-5-6 16,0-3 0-16,0-8-3 0,-6-5 1 16</inkml:trace>
  <inkml:trace contextRef="#ctx0" brushRef="#br0" timeOffset="3018.876">11902 1114 30 0,'12'-8'15'0,"104"-16"-21"0,-68 19 27 0,20-3-22 15,24-8 1-15,16 8-15 16,-4-5 1-16</inkml:trace>
  <inkml:trace contextRef="#ctx0" brushRef="#br0" timeOffset="3231.0206">13271 751 34 0,'-6'16'17'0,"3"50"-16"16,0-42 28-16,0 5-28 16,0 16 0-16,0 24 0 15,0 8 1-15,0 5-4 16,0-16 0-16,-2-5-2 16,-1-16 1-16,-3-16-4 0,-3-13 1 15,-3-16-5 1,-6-16 1-16</inkml:trace>
  <inkml:trace contextRef="#ctx0" brushRef="#br0" timeOffset="3380.0883">13218 571 38 0,'77'-44'19'0,"117"-9"-26"0,-138 37 37 16,10 8-36-16,5 2 0 0,-5 4-14 15,-13 2 1-15</inkml:trace>
  <inkml:trace contextRef="#ctx0" brushRef="#br0" timeOffset="3531.0118">13096 873 23 0,'-21'5'11'0,"74"27"-7"15,-32-32 12-15,12 0-17 16,18 0 1-16,11-8-13 16,9 8 0-16</inkml:trace>
  <inkml:trace contextRef="#ctx0" brushRef="#br0" timeOffset="3696.558">13128 1212 54 0,'-41'-29'27'0,"76"87"-42"15,-8-55 54-15,18-3-56 0,38-3 1 16,36-18-10-16,-6-40 0 16</inkml:trace>
  <inkml:trace contextRef="#ctx0" brushRef="#br0" timeOffset="5479.8155">15078 1146 18 0,'9'-3'9'0,"15"-13"-6"16,-9 11 9-16,17 5-12 15,13 0 0-15,15-3 0 16,8-2 1-16,21 5-2 15,13-3 1-15,20-2 0 16,26-3 1-16,19 3 1 16,18-3 0-16,14 5 0 15,21-5 1-15,7 3-1 16,20-3 1-16,18 0-1 16,11 3 1-16,13 2-2 15,12-5 0-15,5 8 0 16,16 0 0-16,8 3 0 15,-14 2 0-15,11 3-1 16,-5 0 0-16,-25 0 0 0,-8 0 1 16,-6 0 0-16,-24 0 0 31,98-3 1-31,-68-2 0 16,-45-3 0-16,-45-3 0 15,-29-5 0-15,-30 0 0 16,-15-5 0-16,-18-3 0 15,-21 3 1-15,-14 2 0 0,-16 6 1 16,-11 2 0 0,-9-5 0-16,-10 3 0 0,-5 0-2 15,-3 5 1 1,3 37-2 0,-3 21 0-16,0 8-1 15,5 14 1-15,-2 23-2 16,6 24 1-16,0 10-1 15,6 19 1-15,2-2 0 16,10 31 0-16,5-2 0 16,4 34 0-16,-6-14 0 15,2 22 1-15,7-5-1 16,-10-9 1-16,-5-1 0 16,-9-15 0-16,-3-4-1 15,-4-11 0-15,-5-16 0 16,-3-8 1-16,-3-3-1 15,-3-7 1-15,-6-27-1 16,-3-11 1-16,-3 4-1 0,-6-15 1 16,-6-7-1-16,-6-2 1 15,-9-20 0-15,-8-7 0 16,-13-8 0-16,-17-5 0 16,-7-8 0-16,-20-9 0 15,0-10 0-15,-19-7 1 16,-5-6-1-16,-12-11 1 15,-18-2 0-15,-5-3 0 16,-25 5 0-16,-14 3 0 0,-16-10-1 16,-8-4 0-16,-18-4-1 15,-3-1 1-15,-15 3-1 16,-9-5 1-16,-6 3-1 16,-18-6 0-16,-6 0 0 15,-17 0 0-15,-16 3 0 16,-23 0 0-16,-3 0 0 15,-1 5 1-15,-8 11-1 16,3-1 0-16,26-2 0 16,16 3 0-16,26-6 0 15,27 4 0-15,30-4-2 16,21-5 0-16,35-5-8 16,18-3 1-16,30 0-9 15,15 0 1-15,18-28-2 16,53-12 1-16</inkml:trace>
  <inkml:trace contextRef="#ctx0" brushRef="#br0" timeOffset="6336.9039">19233 1122 14 0,'3'-11'7'0,"15"-2"-4"0,-15 13 8 0,0-8-11 16,0 8 1-16,0-5 0 16,-3 5 0-16,0 0-1 15,3 0 0-15,0 5 1 16,0 3 0-1,6 45 0 1,-6 21 1-16,0 5-1 16,3 33 1-16,-3 15 0 15,3 10 0-15,3 27 0 16,0 0 0-16,3 11 0 16,-1 5 1-16,1 18 1 15,3-2 0-15,3 21 0 16,-3-8 0-16,-3 26-1 15,-3 1 1-15,-3 13-1 0,-6-3 0 16,-6 2 0 0,-6-7 0-16,-3-8-1 0,-3-29 0 15,3-22 0-15,3-10 0 16,6-26-10-16,3-22 0 16,9-37-5-16,3-57 1 15</inkml:trace>
  <inkml:trace contextRef="#ctx0" brushRef="#br0" timeOffset="7553.1438">16048 1339 21 0,'-6'-16'10'0,"6"19"-8"0,0-3 10 16,0 5-12-16,0 11 1 16,0 5 1-16,0 3 1 15,0 13-3-15,0 8 0 16,0 8 2-16,3 0 1 15,0-1-1-15,-3 4 1 16,0-3-2-16,0-8 1 16,0-3-4-16,0-5 1 15,0-5-8-15,0-11 1 16</inkml:trace>
  <inkml:trace contextRef="#ctx0" brushRef="#br0" timeOffset="8257.1218">15780 1429 29 0,'24'-13'14'0,"27"-3"-15"15,-27 8 22-15,5 2-21 16,4 4 1-16,6-4-1 16,6 4 0-16,2-6-1 15,4 3 0-15,-10-3 0 16,-2 2 0-16,3-2 0 16,-3 6 0-16,-4-4 0 15,-2 4 1-15,-3 2 0 0,-6 0 0 16,-4 2-1-1,-5 4 1-15,-3 4 0 0,-3 12 0 16,-6-1-1-16,-3 3 1 31,-15 50 0-31,6-6 0 16,0-9 0-16,3 1 1 16,0-4-1-16,3-14 0 15,0-5 0-15,3-5 1 0,3-11-1 16,-3-5 1-16,0-8-1 15,-3-8 0-15,1-13 2 16,-1-6 0-16,0-7-1 16,3-6 1-16,6-8-1 15,2-5 0-15,7 1 0 16,-3-1 0-16,6 10-3 16,3 1 1-16,6-3 0 15,-3 8 0-15,2-1 0 16,-2 9 0-16,0 5 1 15,-6 9 1-15,0-1 1 16,-3 8 1-16,-1 8-1 16,1-1 0-16,0-1 1 15,-3 4 0-15,0 9-1 16,0-1 0-16,0 6-2 16,0 3 1-16,0 4 0 15,0 6 0-15,-6 0-1 0,-1 1 0 16,-8-7-7-16,-2-2 0 15,-10 0-3-15,-12-13 0 16</inkml:trace>
  <inkml:trace contextRef="#ctx0" brushRef="#br0" timeOffset="8417.0438">16319 1670 30 0,'-6'-8'15'0,"15"16"-19"0,3-8 23 0,12 0-19 15,9-8 0-15,14 0-6 16,16-6 1-16,5 6 0 16,1-7 1-16</inkml:trace>
  <inkml:trace contextRef="#ctx0" brushRef="#br0" timeOffset="8933.6446">17471 1384 12 0,'42'-21'6'0,"-9"-3"0"15,-24 18 3-15,-1 4-11 16,1-3 0-16,-3 2 0 16,-3-2 1-16,-6 2 3 15,-3-2 0-15,-3-3-1 16,-2 2 1-16,-4 6 1 16,0 0 0-16,-3 6 0 15,-6 2 1-15,-6 0-1 0,-5 0 0 16,-1 7-2-16,-3 12 1 15,3-11-2-15,1 16 1 16,2 5-1-16,3 8 1 16,9 2 0-16,7 3 0 15,8 3 0-15,6-8 0 16,9 8-1-16,5-13 1 16,1-6 0-16,6-2 1 15,9-3-2-15,3-13 0 0,-4-3-2 16,-5-13 1-16,3 0 0 15,-6-8 1 1,0-13-2-16,-6 5 1 0,-7-5 1 16,-5 5 0-16,-3 0 2 15,-3 3 0-15,-2 0 0 16,-4 10 0-16,3 3 0 16,0 0 1-16,3 0 0 15,9 3 0-15,6 2 0 16,11-5 0-16,19 3-1 15,12-3 1-15,11-3-4 16,10-2 0-16,8-6-9 16,9-5 0-16,-3-13-2 15,-5-16 1-15</inkml:trace>
  <inkml:trace contextRef="#ctx0" brushRef="#br0" timeOffset="9418.8238">20085 1482 31 0,'-3'0'15'0,"0"53"-16"0,6-32 30 15,3 18-29-15,0 6 1 16,-1 8-5-16,4 8 0 16,3-8-4-16,0 0 1 15</inkml:trace>
  <inkml:trace contextRef="#ctx0" brushRef="#br0" timeOffset="9745.2076">19787 1466 22 0,'3'0'11'0,"39"-29"-8"0,-22 21 11 0,19 2-14 15,12 4 0-15,8 4-2 16,7 6 1-16,2 0 0 15,1 6 0-15,-4-1-1 16,-8 11 1-16,-10 5 1 16,-5-5 1-16,-9 7 2 15,-12 6 0-15,-10-8 1 16,-8 8 0-16,-11-5-1 16,-13 5 1-16,-15 0-6 15,-9-5 1-15,-2-3-5 0,-16-8 1 16,7-2-4-16,-4-1 1 15</inkml:trace>
  <inkml:trace contextRef="#ctx0" brushRef="#br0" timeOffset="10299.6061">20927 1482 28 0,'-27'0'14'0,"-14"45"-22"0,29-29 28 0,-3 13-23 16,0 8 1-1,0 2-3-15,0 6 0 0,3 3 6 16,0-6 1-16,0-13-2 16,3-5 0-16,3-3 2 15,-2-5 1-15,5-5 2 16,3-3 0-16,6-11-2 16,5-5 1-16,-2-13-4 0,3-8 0 15,3-11-2 1,6-13 1-16,0-8-1 15,0 9 0-15,-1 1 2 0,-2 4 1 16,-3 2 2 0,0 2 0-16,-3 12 0 0,3 7 0 15,-3 3-1-15,3 5 1 16,0 8-3-16,-1 8 1 16,4 2-1-16,-3 12 0 15,3 7 1-15,0 3 0 16,-3 5 0-16,0 10 1 15,3 14-1-15,-1 6 0 0,-2-7-1 16,-3 1 0-16,3 3-6 16,-6-14 1-16,-6-13-6 15,0-2 1-15</inkml:trace>
  <inkml:trace contextRef="#ctx0" brushRef="#br0" timeOffset="10467.5094">20707 1619 29 0,'-24'-39'14'16,"33"23"-11"-16,0 10 21 0,6 4-25 15,14-4 1 1,55 14-12 0,-10 0 0-16,4 6 9 15,-7-14 1-15</inkml:trace>
  <inkml:trace contextRef="#ctx0" brushRef="#br0" timeOffset="10676.3923">21799 1460 26 0,'-6'0'13'0,"-18"6"-12"0,15 2 21 15,-3 10-22-15,-5 9 0 16,2 18 0-16,0 8 1 15,0 18-2-15,0-5 1 16,6 3-2-16,0-11 1 0,3-5-6 16,3-16 1-16,0-13-2 15,3-11 1-15</inkml:trace>
  <inkml:trace contextRef="#ctx0" brushRef="#br0" timeOffset="10826.9429">21421 1505 19 0,'-6'-37'9'0,"18"16"-12"16,-6 19 16-16,9-6-13 16,12 0 0-16,8 0-1 15,16 3 0-15,17 2-1 16,4 6 0-16,2 2-3 16,-2 3 1-16</inkml:trace>
  <inkml:trace contextRef="#ctx0" brushRef="#br0" timeOffset="11218.0284">22335 1513 17 0,'6'30'8'0,"-9"44"-10"0,0-51 14 15,-6 14-12-15,-6 16 0 16,-3-8-1-16,-3 3 1 16,-2 2 1-16,-1-13 1 15,0-2 0-15,6-9 0 31,3-18 2-31,3-16 0 0,3-5 0 16,6-3 1-16,9-16-3 16,9-5 0-16,9-13-2 15,9 2 0-15,0-5-2 16,2 1 1-16,7 9 0 16,-3 3 1-16,-4 3 1 15,-2 6 0 1,-6 2 1-16,-3-1 0 0,-6 15-2 15,-4 7 1-15,-2 8-1 16,0 2 0-16,0 17-2 16,0 13 1-16,3 5-1 15,3 16 0-15,6 7 1 16,-4 1 1-16,1 13-3 16,-6-10 1-16,-3 7-5 15,-12-10 0-15</inkml:trace>
  <inkml:trace contextRef="#ctx0" brushRef="#br0" timeOffset="11352.9417">22275 1749 25 0,'63'-48'12'0,"35"56"-24"0,-59-8 20 15,29 5-16-15,19 11 0 16</inkml:trace>
  <inkml:trace contextRef="#ctx0" brushRef="#br0" timeOffset="12420.0588">15191 2402 13 0,'-12'8'6'0,"21"-18"-10"0,-3 10 12 15,6-6-9-15,6 6 1 16,12 0 0-16,2 0 0 16,13-2 0-16,9-3 0 15,11-1 0-15,21 4 1 0,16-4 0 16,17 4 0 0,15-6 1-16,17 0 0 0,25-5 0 15,15 5 1-15,17-6-1 16,15 4 1-16,21-3-2 15,15-1 1 1,262-12 0 0,-77 5 0-16,-37-3-1 15,-14 3 1-15,-3 5 1 16,-15-8 0-16,-9 6 0 16,-5 7 0-16,-7 3-1 15,-30 0 1-15,-26 16-1 16,-30-8 0-16,-24 16-3 15,-51 0 1-15,-29 0-9 16,-33 0 1-16,-30-1-1 16,-35-12 0-1</inkml:trace>
  <inkml:trace contextRef="#ctx0" brushRef="#br0" timeOffset="13047.3691">15036 3276 13 0,'-3'-8'6'0,"30"8"-7"0,-15 0 8 16,12 0-7-16,15 0 1 16,14-6-2-16,22 4 1 15,8-6 0-15,24 0 0 16,21-8 1-16,27 3 1 15,26-3 0-15,28-5 0 16,11-1 1-16,42-1 0 16,24-1 0-16,29-5 1 15,19 5-2-15,29-3 0 16,24 4-1-16,26-4 1 0,22 6-1 16,9 5 1-16,8-2-1 15,-3 7 1-15,-23-2-1 16,-24 2 0-16,-42 3 0 15,-30 3 0-15,-38-3-1 16,-30 0 0-16,-36 0-3 16,-35 3 1-16,-36 2-6 15,-45-7 1-15</inkml:trace>
  <inkml:trace contextRef="#ctx0" brushRef="#br0" timeOffset="13589.5091">14554 3924 28 0,'83'0'14'0,"310"8"-27"0,-265-8 24 0,45 0-14 16,23-8 1-16,40 0 1 15,20-8 1-15,20-8 3 16,31 3 1-16,29 8 0 16,30-3 1-16,27-8 0 15,18 8 1-15,18 0-1 16,-1 3 1-16,-5 0-4 15,-24 2 1-15,-18 6-2 16,-30-3 0 0,146 5-1-1,-116 6 1-15,-74 0-4 16,-63 2 0-16,-42 8-5 16,-50 3 1-16,-45-8-3 0,-44 5 0 15</inkml:trace>
  <inkml:trace contextRef="#ctx0" brushRef="#br0" timeOffset="14053.3154">14414 4752 20 0,'66'3'10'0,"130"-38"-9"16,-121 25 15-16,47-1-16 15,44 0 0-15,43-2 1 16,41-3 1-16,41 0-2 16,37 3 1-16,35 5 1 15,39-8 1-15,26 3 0 16,31 0 0-16,32 2 0 0,15 1 0 16,9-1 0-16,-12 9 0 15,-18 2-2-15,-26 0 0 16,-40-3 0-16,-32-8 1 15,-27-2-2-15,-44-5 0 16,-24-4-3-16,-39 7 1 16,-9 1-5-16,-33 6 0 15,-21 0-3-15,-35-15 0 16</inkml:trace>
  <inkml:trace contextRef="#ctx0" brushRef="#br0" timeOffset="24908.0953">6452 1714 8 0,'-6'-5'4'0,"9"29"-4"0,0-11 4 0,0 16-2 16,0 3 0-16,3 26 4 16,-6 22 0-16,6 23-6 15,0-5 0-15,3 5 4 16,3-5 1-16,-1-11-2 15,-2-7 1-15,-3-12-5 16,0-15 1-16,-6-8-6 16,-9-21 1-16</inkml:trace>
  <inkml:trace contextRef="#ctx0" brushRef="#br0" timeOffset="25718.3765">6494 1820 18 0,'9'-8'9'0,"59"-13"-9"0,-32 13 12 0,14-8-13 15,31-13 1-15,32-8 1 16,21 6 0-16,29-7-1 16,25-7 1-16,11 8 0 15,13 0 0-15,8-2 1 16,6-4 0-16,-3 4-1 16,-5-4 1-16,-16 4 1 15,-17-9 0-15,-13 3 1 16,-20 3 0-16,-21 10 0 15,-21 3 0-15,-20 5 0 16,-16 3 0-16,-20 8-2 16,-13 5 0-16,-8 8-1 15,-9 13 0-15,-9 3 0 16,-12 18 0-16,-6 6-1 16,-9 13 0-16,-3 8 1 0,3-3 0 15,0 11-1-15,0 21 1 16,6 0-1-16,3-6 0 15,3 9 0-15,9 10 1 16,9-5-2-16,9 0 1 16,0-21 0-16,5 2 1 15,10-8-1-15,0-4 1 16,-4-9-1-16,-2-5 0 0,-9-8 1 16,-9-14 0-1,-18-1 1-15,-30-4 1 0,-30 0-2 16,-41-7 1-16,-45-1 0 15,-50 6 1-15,-51-3-2 16,-39 3 1-16,-20 0-2 16,-4 5 1-16,-9 0-1 15,16-13 1-15,11 3-1 16,36 7 0-16,30-7-8 16,35 2 1-16,43 0-7 15,32-34 1-15</inkml:trace>
  <inkml:trace contextRef="#ctx0" brushRef="#br0" timeOffset="26395.0511">7101 886 19 0,'3'-5'9'0,"12"26"-4"0,-12-5 4 16,0 5-9-16,0 19 0 15,0 26 1-15,3 0 0 0,0-2-1 16,2 2 1-16,4-13-2 15,0-14 1-15,-3-4-6 16,9-3 1-16</inkml:trace>
  <inkml:trace contextRef="#ctx0" brushRef="#br0" timeOffset="26995.8465">6851 1032 22 0,'71'-32'11'0,"72"24"-12"15,-104 0 18-15,11-8-18 16,13 3 1-16,-7-3-2 15,-5 0 0-15,-3 3 2 0,-10 0 0 16,-8 5-1-16,-6 5 0 16,-6-2 0-16,-6 2 0 15,-6 11 1-15,-6 3 0 16,0 10-1-16,-3 3 0 16,-3 13 0-16,0 13 0 15,-3 6 0-15,-3-3 1 16,0-3-1-16,3-5 1 15,0-5 1-15,0-3 0 0,3-16 0 16,0 3 0-16,0-16 1 16,0-8 0-1,3-8-1-15,3-8 0 0,6-19-2 16,9-4 0-16,6-14-2 16,9 5 1-16,9-15-1 15,2 7 0-15,4-5 2 16,6 3 0-16,2 5 3 15,1 5 0-15,-7 11 1 16,1 8 0-16,3 6 0 16,-4 15 1-16,-5 8-2 15,-9 8 0-15,-1 15-1 16,-5 1 0-16,-9 18 0 16,-6-7 1-16,-3 10-1 15,-3 0 1-15,-12 13-1 16,-6-5 0-1</inkml:trace>
  <inkml:trace contextRef="#ctx0" brushRef="#br0" timeOffset="27147.7581">7643 1093 18 0,'35'-19'9'0,"180"-26"-20"0,-150 24-1 0</inkml:trace>
  <inkml:trace contextRef="#ctx0" brushRef="#br0" timeOffset="27518.5423">8893 569 24 0,'-3'0'12'0,"-6"-13"-19"16,3 5 24-16,-9 8-17 16,-6 8 1-16,-9 5 0 15,-5 3 0-15,2 0-2 16,0 13 0-16,0 2 1 16,1 6 0-16,2 11 0 0,-3 10 1 15,6-5-1-15,4 0 1 16,5 0 0-16,6 8 0 15,6-16 0-15,3-3 0 16,9-10 0-16,6-16 0 16,6-16-1-16,-1-8 1 15,7-16-1-15,6-5 0 16,3 0 0-16,3-8 1 16,-4 5 0-16,-5-5 1 15,-6 13-2-15,-6 11 1 16,-3 5-1-16,-6 13 1 15,0 3-4-15,5 8 0 0,7 5-5 16,18-18 0-16</inkml:trace>
  <inkml:trace contextRef="#ctx0" brushRef="#br0" timeOffset="28661.9734">8747 1905 9 0,'6'-21'4'0,"15"-6"-2"0,-18 22-1 0,0-3-2 16,-3 0 0-16,-9-5 1 15,-9 2 0-15,-6 3 2 16,-12-2 0-16,-14 2 0 15,-13 8 1-15,-14 5 0 16,-15 8 1-16,-13 3-1 16,-14 8 1-16,-3 8-2 15,-9 5 0-15,12 0-1 16,3 16 0-16,12 0-1 16,24 0 1-16,14-3-1 15,18 3 0-15,19-8 0 16,17-13 0-16,21-1 0 15,18-4 0-15,26-3 0 16,19-14 1-16,23-4-1 0,24-4 1 16,3-10 0-16,12-8 1 15,12-13-1-15,-6-10 1 16,2-9 0-16,1-5 1 16,-21 3 0-16,-17 2 0 15,-19-2-1-15,-18 2 1 16,-26 3-1-16,-21 0 1 15,-27 8-3-15,-27 0 1 16,-32 8-5-16,-31 16 1 0,-26 10-7 16,-26 11 1-1</inkml:trace>
  <inkml:trace contextRef="#ctx0" brushRef="#br0" timeOffset="33000.6846">14828 1331 9 0,'-15'-5'4'0,"9"5"-5"0,6 0 5 15,-3-3-6-15,0-2 1 16,3-3 0-16,0-6 0 16,-3 7 3-16,0-4 0 15,-3 3 1-15,3 0 0 0,-3-5 0 16,3 5 1-16,3 0-1 15,6 3 1-15,0 2-2 16,6-5 1-16,6 3-3 16,0 5 0-16,0-6 0 15,0 6 0-15,-1 0 1 16,-2 6 0-16,0 7 0 16,-3-2 1-16,-9 4-1 15,-6 7 1-15,-3 9-1 16,-12 4 1-16,-8 4-1 15,-7 12 0-15,-9 10 1 16,3 7 0-16,-5 6 0 16,-13-10 1-16,-8 15-1 15,-22 6 1-15,-8 10 0 16,-18 11 0-16,-15 0 0 16,6 2 1-16,-3 4-1 15,18-12 0-15,9-13-1 0,11-13 1 16,19-5-1-1,11-8 1-15,25-13-2 0,20-6 1 16,21-5-1-16,14-5 1 16,22 5-1-16,3-5 1 15,8-3-2-15,10 0 1 16,-1-5-1-16,4 5 1 16,-4 0-2-16,-5 5 1 15,-16 1-1-15,-11 4 0 16,-9 12-1-16,-12 9 1 15,-12 15 0-15,-15 1 0 0,-6 14 2 16,-6 27 0-16,-2 15 1 16,-1 6 0-16,0 20 0 15,9 4 0-15,9 12 0 16,18 1 1-16,18-8-15 16,33 18 1-16,14-50-4 15,27-51 1-15</inkml:trace>
  <inkml:trace contextRef="#ctx0" brushRef="#br0" timeOffset="55324.4317">17060 2537 44 0,'-17'-13'22'0,"58"-5"-25"16,-14 10 23-16,15 2-21 15,20 4 0-15,22-1-7 16,14 3 0 0</inkml:trace>
  <inkml:trace contextRef="#ctx0" brushRef="#br0" timeOffset="55489.7652">17072 3072 40 0,'0'-24'20'0,"102"11"-21"0,-67 13 24 15,25-3-31-15,35 3 0 0,12 11-12 16,6-11 0-1</inkml:trace>
  <inkml:trace contextRef="#ctx0" brushRef="#br0" timeOffset="55655.6732">17096 3511 48 0,'54'-16'24'0,"106"-24"-37"15,-100 27 44-15,20 3-53 16,22 4 1-16,-4-7-1 16,-18-13 1-16</inkml:trace>
  <inkml:trace contextRef="#ctx0" brushRef="#br0" timeOffset="55807.8692">16801 3945 59 0,'-5'-13'29'0,"100"13"-47"0,-57 0 61 16,28 0-58-16,29 0 1 15,15 5-14-15,-17-21 1 16</inkml:trace>
  <inkml:trace contextRef="#ctx0" brushRef="#br0" timeOffset="55957.5715">16691 4548 68 0,'-23'-24'34'0,"82"-7"-52"0,-32 17 65 0,17 1-58 16,25 3 1-16,26-4-22 16,15-2 0-16</inkml:trace>
  <inkml:trace contextRef="#ctx0" brushRef="#br0" timeOffset="56124.4784">16432 4889 54 0,'0'-26'27'0,"116"0"-39"15,-62 23 40-15,23-5-44 16,31 0 0-16,5 3-8 0,-6-19 1 15</inkml:trace>
  <inkml:trace contextRef="#ctx0" brushRef="#br0" timeOffset="56254.9607">16983 5104 73 0,'42'-3'36'0,"163"1"-69"0,-128-6 75 16,57-3-71-16,27-13 1 15</inkml:trace>
  <inkml:trace contextRef="#ctx0" brushRef="#br0" timeOffset="71567.9089">9524 1505 13 0,'0'-15'6'0,"-6"-7"-7"0,0 22 7 15,-3 0-6-15,-9-2 1 16,-6 2-1-16,-6-6 1 16,-11-1-1-16,-13-1 1 0,-11 2 1 15,-13-2 0-15,-8 6 0 31,-18 4 0-31,-15 4 1 0,-3 2 0 0,-15 7-1 16,0 15 0-16,-6 1-1 16,-6 22 1-16,6 8-2 15,-3 13 1-15,7-5-1 16,11 0 1-16,9 18-2 16,11-5 1-16,16 3 0 15,15-16 0-15,11 5-1 16,19-8 1-16,17-5-1 15,18 0 1-15,27-6 1 16,21-10 0-16,32-8 0 16,24-3 1-16,18-18 0 15,24-5 0-15,27-19 0 16,18-3 1-16,17-12-3 16,7-12 1-16,-7-4-1 15,-14-12 0-15,-13-4 0 16,-8-11 0-16,-24-16 0 15,-18 5 1-15,-21 0 1 16,-29 3 0-16,-37-8 0 0,-29 8 1 16,-41 5-2-16,-46 8 1 15,-59 3-6-15,-38 24 0 16,-45 15-5-16,-15 19 0 16</inkml:trace>
  <inkml:trace contextRef="#ctx0" brushRef="#br0" timeOffset="75202.0994">7047 1881 6 0,'-12'-13'3'0,"3"2"0"15,9 6 3-15,0-3-6 16,-3 0 0-16,0 0 1 15,0 3 0 1,-11 5-2 0,-1 8 1-16,-6 5 0 15,-3 8 1-15,-3-2-1 0,1 7 1 16,-1 6-1-16,6 13 1 16,-9 8 1-16,0 0 0 15,-8 8 0-15,-1-3 1 16,6 3 0-16,3-6 1 15,7 4-1-15,11-1 0 16,0-5-1-16,12-6 0 16,12-7-1-16,15-6 1 15,5-10-1-15,13-3 0 0,8-13-1 16,13-8 1-16,5-13-1 16,1-11 1-16,2-8-1 15,1-12 0-15,-4-1 0 16,-8-8 1-16,-10-8 0 15,-11-13 0-15,-9-3 0 16,-10 11 1-16,-11-3 0 16,-12 3 0-16,-18 13-2 15,-17 8 0-15,-25 21-2 16,-20 16 0-16,-24 16-7 16,-9 21 1-16</inkml:trace>
  <inkml:trace contextRef="#ctx0" brushRef="#br0" timeOffset="81777.2423">14441 1416 12 0,'-9'-30'6'0,"6"12"-5"16,6 13 6-16,0-3-7 15,3-6 0-15,0 4 0 16,0-3 0-16,0-3 1 16,0 3 1-16,0 2 0 15,-3 6 1-15,-3 5-1 0,6 8 1 16,-3 13 0-16,3 10 0 16,0 12-1-16,-3 26 0 15,3 23 0 1,-3 11 0-16,2 11 0 0,1 8 0 15,-3 2 0-15,0-10 1 16,0-8-1-16,3 0 1 16,-3-16-1-16,0-19 0 0,0-7 0 15,0-19 1-15,0-14-1 16,3-7 1-16,0-16-1 16,3-24 1-16,-3-13-1 15,3-16 1-15,-3-16-2 16,0-13 1-16,-3-13-2 15,-6-8 0-15,-3-6 0 16,0-10 0-16,-3-3 0 16,0 8 0-16,3 8-1 15,0 1 1-15,3-1-1 16,-3 0 1-16,6 24-1 16,3 13 0-16,0 16-1 15,3 21 1-15,6 24-2 16,0 24 1-16,3 21 0 15,-3 32 0-15,0 42 1 16,0 16 1-16,2 18 0 16,-2-5 1-16,3-5 0 15,-3 0 1-15,-3-8 0 0,-6-13 0 16,0-32-1 0,-3-14 1-16,0-18-1 0,-3-5 1 15,0-21 1-15,0-11 1 16,3-13-1-16,0-21 1 15,-3-19-1-15,-3-34 0 16,3-3 0-16,0-21 0 16,0-23-3-16,0-1 0 0,3 3 0 15,-6-3 0 1,0-8 0-16,3 6 0 16,-3 7-1-16,0 11 1 0,-2 8-1 15,-1 14 1-15,3 15-2 16,0 19 0-16,3 31-1 15,-3 19 1-15,0 24 0 16,-3 36 0-16,-6 38 0 16,3 29 0-16,0 21 1 15,0 3 1-15,3 8 1 16,3-3 0-16,-3-19 1 16,1-10 0-16,-4-8 0 15,-6-21 1-15,0-16 0 16,0-8 0-16,0-26-2 15,3-14 0-15,3-10-7 16,-2-11 0-16,5-11-8 16,3-4 0-16</inkml:trace>
  <inkml:trace contextRef="#ctx0" brushRef="#br0" timeOffset="82377.0888">13971 2937 41 0,'-21'-13'20'0,"30"18"-23"0,3-2 29 0,6 7-25 16,20-2 0 0,13 0-1-16,26 0 1 15,102-8-2 1,-9 0 1-16,-25-5 0 15,-8-6 1-15,-12 3-1 16,-20-5 1-16,-25 5-1 16,-21 3 0-1,-26 2-1-15,-36 6 1 0,-27 10-1 16,-29 0 1-16,-42 6-2 16,-21 10 1-16,-18 0 0 15,9 0 0-15,6-3 1 16,15-4 0-16,20-7 1 15,22-1 1-15,17-12 0 16,21 4 0-16,25-6 1 16,19-3 0-16,37 0-1 15,26 1 1-15,19-4-1 0,26 4 1 16,0 4-2-16,-6-4 1 16,-12 2-2-16,-12 2 0 15,-17 4 0-15,-22-4 0 16,-20 9-1-16,-24 5 1 15,-39 0-2-15,-29-3 0 16,-37 3 0-16,-26 0 1 16,-15-3-1-16,-11 3 1 15,-10-8 0-15,12 0 0 16,18 2 1-16,15-4 0 16,30-6 1-16,23 2 0 15,30-2-4-15,24-5 1 0,30-6-9 16,36-5 0-16,32-31-1 15,3-35 0-15</inkml:trace>
  <inkml:trace contextRef="#ctx0" brushRef="#br0" timeOffset="83009.5881">13917 1249 18 0,'-56'-24'9'0,"44"3"-8"0,21 8 13 16,14 5-14-16,16 0 0 16,21-3 2-16,23 1 0 15,21-1-2-15,18 3 1 16,24 0 2-16,0 3 0 0,-15-3-1 16,-3 5 1-1,-18-2-1-15,-21 5 1 0,-20 0-2 16,-22 0 0-16,-26 5-2 15,-33-2 1-15,-35 10-1 16,-49 6 1-16,-35 7-1 16,-20 6 0-1,2 0 1-15,9-3 1 0,12-5 0 16,30 2 0-16,23-10 1 16,25-6 0-16,29-2 1 15,27-2 0-15,30-6-1 16,35-6 1-16,33-2-1 15,30-2 1-15,3-3-2 16,-6-1 1-16,-9 4-2 16,-24-6 1-16,-20 8-2 15,-31 3 1 1,-85 10-1-16,-31 3 1 16,-5 0 0-16,-7 2 0 15,10 4-2-15,14-6 1 16,10 0-5-16,14-3 1 15,30-3-6-15,18-9 1 16</inkml:trace>
  <inkml:trace contextRef="#ctx0" brushRef="#br0" timeOffset="83428.7484">14304 1318 21 0,'-12'-24'10'0,"30"26"-11"16,-9 4 12-16,9 2-12 16,3 21 1-16,3 0-1 15,2 19 0-15,-2 26 2 16,-6 23 1-16,-9 17 1 16,-6 29 0-16,-3 0 2 15,0-5 1-15,-3 10 0 0,6-13 0 16,6-14 0-16,6-15 0 15,9-16-3-15,-1-8 1 16,1-29-7-16,-3-21 0 16,0-8-7-16,0-11 0 15,-4-13-2-15,-5-5 1 16</inkml:trace>
  <inkml:trace contextRef="#ctx0" brushRef="#br0" timeOffset="83593.7264">13989 2879 39 0,'17'-3'19'0,"126"6"-22"0,-77-6 40 0,38-2-36 15,57 10 1 1,44 3-13-16,27 13 1 0,-8-13 3 16,-7-32 0-16</inkml:trace>
  <inkml:trace contextRef="#ctx0" brushRef="#br0" timeOffset="90590.0075">15581 2117 24 0,'-24'-29'12'0,"30"10"-11"0,9 14 12 0,27-3-14 16,29 0 1-16,36-8-1 15,45 3 1-15,39-6 0 16,14 6 1-16,27-3-2 16,9 8 1-16,12-5 0 15,-3-3 0-15,-6 0 0 16,-23 3 0-16,-22 5-3 16,-26 0 1-16,-15 0-4 15,-28 3 1-15</inkml:trace>
  <inkml:trace contextRef="#ctx0" brushRef="#br0" timeOffset="90875.3471">15858 2704 36 0,'176'-8'18'0,"225"-13"-25"0,-252 18 35 0,68 3-28 15,60 0 0-15,27 8-12 16,20-2 0-16,4-6 9 15,-19-22 0-15</inkml:trace>
  <inkml:trace contextRef="#ctx0" brushRef="#br0" timeOffset="106159.2818">16694 9980 35 0,'-26'27'17'0,"-4"110"-18"0,18-84 18 16,-6 40-17-16,0 36 0 15,0 19-1-15,6 19 1 0,9 2-1 16,9-4 1-16,9-28-2 15,6-15 1-15,6-27-5 16,3-29 1-16,8-37-3 16,1-34 0-16</inkml:trace>
  <inkml:trace contextRef="#ctx0" brushRef="#br0" timeOffset="107105.4777">16715 9882 36 0,'48'-10'18'0,"71"-4"-28"0,-60 14 35 16,31 0-27-16,35 8 0 0,35 3 2 15,43-6 0-15,23 3 1 16,42 3 0-16,24-9 0 16,14-2 0-1,13-8 2-15,14-10 1 0,6-9 0 16,4-7 0-16,-19-11 0 16,-5 0 1-16,-34 3 0 15,-14-6 0-15,-30-2-1 16,-11 10 0-16,-25-2-2 15,-18-1 1-15,-17 9-2 16,-21 5 1-16,-21 10-2 16,-21 9 1-16,-18 15-1 15,-14 8 0-15,-16 24 0 16,-8 22 1-16,-3 17-1 16,-13 12 1-16,4 12-1 15,3 14 1-15,2 5 0 16,1-3 0-16,-3-2-1 0,-7 3 1 15,-2-11-1 1,-9-6 1-16,3-5 0 0,2-2 0 16,-2 0 0-16,0-9 1 15,0-2-1-15,-3-8 0 16,-1-13 0-16,1-5 0 16,0-3-1-16,-3-6 0 15,-3-4 0-15,-3-12 0 16,-3-4 1-16,-6-6 1 0,-6-5-1 15,-9-6 1-15,-6 1-1 16,-21 0 1-16,-12-3-1 16,-32-3 0-16,-27 0-1 15,-21-2 0-15,-30-1-1 16,-38-2 1-16,-25 0 0 16,-50 0 0-16,-29 3-1 15,-39-3 1-15,-28 3 0 16,-11-3 0-16,-3 2-1 15,-12-2 1-15,-5 6-1 16,14 7 1-16,-6 8 0 16,24 11 0-16,14-3 0 15,16 3 0-15,35-1 0 16,16-2 0-16,44-7-5 16,32-6 0-16,37-9-10 15</inkml:trace>
  <inkml:trace contextRef="#ctx0" brushRef="#br0" timeOffset="107735.0448">19403 9747 26 0,'12'21'13'0,"9"83"2"0,-15-59-1 0,-3 26-10 16,-3 24 1-16,-6 27 2 16,-3 29 1-1,-6 2-10-15,3 11 0 0,-3-13 6 16,3-5 0-16,3-9-5 16,3-12 0-16,0-9-8 15,3-15 0-15,0-14-4 16,3-40 0-16</inkml:trace>
  <inkml:trace contextRef="#ctx0" brushRef="#br0" timeOffset="108336.1007">16495 10602 26 0,'173'-27'13'0,"20"38"-16"15,-107-8 20-15,30-1-17 16,45 6 1-16,42-8 3 16,32-5 1-16,44-11-4 15,43-2 1-15,29-6 3 16,18-3 1-16,9 9 0 15,0 4 0-15,6 9-2 16,-15 8 1-16,-29 5-3 0,-25 2 0 16,-26 1 0-16,-30 10 0 15,-36 3-4-15,-17-11 0 16,-34-8-8-16,-35 1 0 16,-36-19-3-16,-29-14 0 15</inkml:trace>
  <inkml:trace contextRef="#ctx0" brushRef="#br0" timeOffset="108862.5161">21010 9681 40 0,'3'-8'20'0,"0"35"-30"0,0-14 37 16,6 19-28-16,6 15 1 0,6 27 2 16,0 32 0-16,0 26-2 15,-4 51 1-15,4 18 0 16,3 5 1-16,0-12-2 16,0-22 0-16,-6-24-7 15,-10-24 1-15,-10-34-5 16,-4-45 0-16</inkml:trace>
  <inkml:trace contextRef="#ctx0" brushRef="#br0" timeOffset="109387.5251">17721 9758 30 0,'0'-3'15'0,"27"35"-22"0,-15-8 25 0,12 29-19 16,3 34 0-16,-1 32 0 16,7 40 1-16,-9 34 2 15,-9 34 1-15,-9-2 0 16,-6 3 0-16,3-16-3 15,9-35 0-15,11-34-7 16,7-56 1-16</inkml:trace>
  <inkml:trace contextRef="#ctx0" brushRef="#br0" timeOffset="110243.0713">16718 9491 28 0,'-9'-6'14'0,"9"6"-14"16,0 0 14-16,0 0-15 16,3 3 0-16,0 5 1 15,-3 8 0-15,0 8 2 0,0 10 0 16,0 6-1-16,0 7 1 16,3 1 0-16,0-3 1 15,3 3-4-15,3-6 0 16,-3-8-7-16,-6-5 0 15</inkml:trace>
  <inkml:trace contextRef="#ctx0" brushRef="#br0" timeOffset="110781.8333">16373 9559 34 0,'12'-18'17'0,"47"-6"-27"16,-44 16 29-16,12 0-20 16,12 0 0-16,5 0-3 15,1-2 1-15,-3-1 3 16,-4 6 0-16,-2 0-2 16,-6-1 1-16,-3-2 2 15,-4 0 1-15,-8 3 1 16,0 2 0-16,0 3-1 15,-3 3 0-15,0 8-1 16,-3 10 1-16,-6 13-3 16,-3 17 1-16,0 1 0 15,-3-1 0-15,0-4 2 16,-3-4 0-16,3-9 1 0,0-5 0 16,0-13 0-1,3-13 1-15,3-14-1 0,3-10 0 16,9-19-2-16,-3-2 1 15,3-8-2-15,8 2 0 16,1 3-1-16,0-3 0 16,0 9 0-16,-3 4 1 15,-4 6 0-15,-2 5 1 0,0 6-1 16,-3 7 0-16,0 6 0 16,0 5 0-16,3 11-1 15,0 2 1-15,0 11-1 16,-1 10 0-16,4 6-3 15,-3 10 1-15,3 0-8 16,-3 3 1-16,-15-8 0 16,-9-10 0-16</inkml:trace>
  <inkml:trace contextRef="#ctx0" brushRef="#br0" timeOffset="110920.7561">16763 9628 20 0,'-21'-13'10'0,"27"2"-16"16,3 6 18-16,9-3-16 16,17-2 1-16,4-4-6 15,15-2 1-15</inkml:trace>
  <inkml:trace contextRef="#ctx0" brushRef="#br0" timeOffset="111217.5854">17432 9419 25 0,'15'-21'12'0,"9"-5"-14"0,-18 18 25 15,-3 0-24-15,-3 0 1 16,-3 2-2-16,-3 1 0 16,-6 8 2-16,-3 5 1 15,-5 2-2-15,-4 6 1 16,-3 3 0-16,0 7 1 16,3 6 1-16,4 0 1 15,2 2-1-15,3 8 0 0,3 1 1 16,3-1 1-16,6-2-1 15,3-9 0-15,3-7 1 16,6-10 0-16,3-12-1 16,3-7 0-16,3-14-2 15,5-10 1-15,4-5-5 16,6-6 1-16,9 3-9 16,8 8 0-16,-5 8-1 15,-1-3 0-15</inkml:trace>
  <inkml:trace contextRef="#ctx0" brushRef="#br0" timeOffset="111985.1312">19590 9366 34 0,'9'24'17'0,"15"45"-28"0,-15-45 34 0,6 18-23 16,-3 6 1-16,0 5-4 16,3-1 0-16,-6-9-2 15,0-9 1-15,-3-7-4 16,-9-19 1-16</inkml:trace>
  <inkml:trace contextRef="#ctx0" brushRef="#br0" timeOffset="112120.5865">19278 9276 26 0,'-6'-24'13'0,"39"3"-21"0,-27 19 24 15,29-6-22 1,13 0 1-16,6 5-6 0,5 6 0 15</inkml:trace>
  <inkml:trace contextRef="#ctx0" brushRef="#br0" timeOffset="112884.9896">19963 9332 31 0,'14'10'15'0,"-2"41"-18"0,-6-41 29 15,-3 17-26-15,-3 7 0 0,-3 6 0 16,-3 7 1-16,-6-4-1 15,-2-4 0-15,-1-9 2 16,0-12 0-16,0-7 0 16,0-17 1-16,3-15-1 15,3-8 1-15,12-13-1 16,9-6 0-16,3-7-3 16,9 2 0-16,0 0 0 15,2 0 0-15,4 8 0 16,-3 3 0-16,-3 7 1 15,-3 9 1-15,-1 5 0 16,1 7 1-16,-6 12-1 16,-3 12 1-16,0 14-1 15,3 8 0-15,0 13-1 16,3 2 0-16,2 12 0 16,4 1 0-16,0 7-1 15,-6-1 1-15,-3-13-4 16,-12-8 1-16,-9-8-4 0,-12-14 0 15,0-15-2-15,-15-16 1 16,-2-15-1-16,-1-14 1 16,0-11 3-16,6 3 0 15,4-3 4-15,5 11 0 16,9 6 2-16,3 7 0 16,6 5 0-16,6 6 1 15,9 0 1-15,9 8 1 0,8-1-1 16,4 1 1-16,9 2-1 15,5 3 1-15,-2-5-3 16,0-3 1-16,-4-3-2 16,-2-4 1-16,0-1-2 15,-6-5 0-15,-4-1 1 16,-2 1 0-16,-6 0 0 16,-3 3 1-16,-9 4-2 15,-3 6 1-15,-9 11-1 16,-9 5 1-16,-6 10 0 15,-9 6 0-15,-9 8 1 16,-5 8 1-16,-4 7 2 16,6 1 0-16,7-3 0 15,5 8 1-15,12-3-1 16,12-5 0-16,12-8 0 16,12-10 0-16,12-9-2 15,2-13 0-15,-2-10-2 16,6-13 0-16,2-11-4 0,-2-9 0 15,-3 7-8 1,3-14 1-16</inkml:trace>
  <inkml:trace contextRef="#ctx0" brushRef="#br0" timeOffset="113770.4304">18040 9612 28 0,'-6'-5'14'0,"9"47"-14"0,0-26 18 16,0 11-18-16,3 7 1 15,3 3-1-15,2-5 0 16,7-3-2-16,0-3 1 15,0-7-4-15,-3-8 0 16,3-6-3-16,3-8 1 0</inkml:trace>
  <inkml:trace contextRef="#ctx0" brushRef="#br0" timeOffset="114043.2864">18084 9440 31 0,'24'-8'15'0,"36"37"-22"15,-36-21 30-15,11 3-23 16,-5 2 0-16,3 0 1 16,2 1 1-16,1 2-2 15,-3-3 0-15,-9 8 0 16,-6 0 1-16,-12 6 0 0,-9-1 0 15,-6 1-1 1,-6-6 0-16,-3 0-6 0,0-5 1 16,-3-8-3-16,-9-3 0 15</inkml:trace>
  <inkml:trace contextRef="#ctx0" brushRef="#br0" timeOffset="114492.1659">18570 9562 30 0,'-6'8'15'0,"9"37"-20"0,0-27 26 0,2 9-22 15,1 2 0-15,3 3 0 16,0 0 0-16,0-6 2 15,3-2 0-15,-6-11 0 16,-3-10 0-16,0-11 1 16,3-8 0-16,0-16-2 15,3-5 1-15,6-3-2 16,3-2 0-16,5 0-1 16,-2 7 0-16,-3 9 1 15,-3 2 0-15,0 6 2 0,-6 4 1 16,-3 12 0-1,0 10 1-15,-3 7 0 16,-3 15 1-16,3 4-1 0,-3 6 0 16,3 2-2-16,3 8 1 15,0-7-2-15,2 2 1 16,1-3-3-16,0-5 0 16,-3-5-3-16,-3-11 0 15,-3-5-4-15,-6-8 1 16,0-6-2-16,-9-7 0 15</inkml:trace>
  <inkml:trace contextRef="#ctx0" brushRef="#br0" timeOffset="114776.5287">18570 9697 23 0,'-3'-19'11'0,"29"-7"-14"0,-14 23 22 0,9 6-19 16,9-3 0-16,9 0-1 15,8-3 1-15,10 1-6 16,-1 2 1-16,-2 0-1 15,-7-8 0-15,-5 0 6 32,3 8 0-32,-42-19 1 15,30 6 1-15,-13 2 4 16,-8 6 0-16,-6 5 1 16,-3 5 0-16,-3 14-6 15,-3 10 0-15,-3 3-1 16,0 5 0-16,0 0 0 15,3 0 0-15,0-13-4 16,-3-3 1-16,1-5-4 0,-10-8 0 16</inkml:trace>
  <inkml:trace contextRef="#ctx0" brushRef="#br0" timeOffset="114897.589">18831 9546 17 0,'0'-45'8'0,"39"24"-7"0,-15 18 11 16,21 3-15-16,23 3 1 15,27 0-7-15,18 2 0 16</inkml:trace>
  <inkml:trace contextRef="#ctx0" brushRef="#br0" timeOffset="115305.4571">21686 9192 34 0,'-6'37'17'0,"3"66"-25"0,6-79 34 15,6 15-26-15,6 4 1 16,0 2-4-16,-3-3 1 16,0-13 0-16,-7-10 0 15,-2-17-7-15,-6-7 1 0</inkml:trace>
  <inkml:trace contextRef="#ctx0" brushRef="#br0" timeOffset="115542.7997">21746 8930 37 0,'17'-27'18'0,"40"33"-26"15,-39 1 33-15,15 7-26 16,8 15 0-16,-5 5-6 16,-3 9 0-16,-1 1 7 15,-8 1 0-15,-12-5-2 16,-12-3 0-16,-15-2 1 15,-12-4 0-15,-8-2 2 16,-1-5 1-16,-3-8-3 16,1-11 0-16,5-5-6 0,3-8 0 15</inkml:trace>
  <inkml:trace contextRef="#ctx0" brushRef="#br0" timeOffset="116066.5321">22156 8853 27 0,'30'-3'13'0,"9"51"-17"0,-27-35 22 15,0 19-18-15,-4 13 0 16,-2 18 2-16,-3 1 1 0,-3 2-2 16,-3-8 0-16,0-5 2 15,-2-11 1-15,-1-10 0 16,0-13 1-16,-3-9-1 15,0-18 1-15,-3-15-2 16,0-22 0-16,3-16-3 16,9-5 1-16,9-8-3 15,6-1 0-15,9 4-1 16,-1 13 0-16,1 10 1 16,-6 8 1-16,3 14 0 15,0 15 1-15,3 14 0 16,-1 13 1-1,4 18-1-15,0 11 1 0,-6 16-3 16,-3 16 1-16,0-3 0 16,-4 0 1-16,-5-8-5 15,-6-2 0-15,-3-17-3 0,-6-7 0 16,-14-13-2-16,-10-17 1 16,-15-7 0-1,114-6 9 1,-221-47-1-16,92 0 1 31,39 2 2-31,21 8 1 16,18 8-1-16,6 6 0 15,15 5-5-15,5 2 0 0,13 1-2 16,3-3 0-16</inkml:trace>
  <inkml:trace contextRef="#ctx0" brushRef="#br0" timeOffset="116203.4544">22859 8903 31 0,'24'-26'15'0,"-15"18"-26"0,-7 16 35 0,1 8-25 16,0 13 1-16,-3 10-1 16,0 20 1-16,-6 12 0 15,-2 3 0-15,-1 3-5 16,-3-6 0-16,-9-15-2 16,-9-16 0-16</inkml:trace>
  <inkml:trace contextRef="#ctx0" brushRef="#br0" timeOffset="116337.901">22522 8877 37 0,'54'-58'18'0,"95"26"-31"15,-93 24 38-15,43 0-42 16,32-3 1-16</inkml:trace>
  <inkml:trace contextRef="#ctx0" brushRef="#br0" timeOffset="122357.4023">17394 10065 23 0,'-3'0'11'0,"3"-6"-12"0,0 1 11 0,0 0-11 15,-3-3 1-15,-3 0 1 16,3-3 0-16,-15-2 0 16,-6 3 0-16,-3 2 0 15,-5 2 1-15,-10 4-1 16,-6 2 1-16,4 5 0 16,5 3 1-16,0 0-1 15,1 0 0-15,2 2 1 16,3 6 0-16,-3 3-1 15,7 2 0-15,-1 3-1 16,0 0 0-16,0 2-1 16,4 3 0-16,2 3 0 15,0 2 1-15,6-7-1 0,3 5 1 16,9-3-1-16,3-3 1 16,9-2-1-1,6-6 1-15,6-2-1 16,6-5 1-16,6-3-1 0,5-3 1 15,-2-2-1-15,0-3 1 16,0 0 0-16,5-6 0 16,-2-1-1-16,0-7 1 15,2 4-1-15,4-6 1 16,-3-3-1-16,5 3 0 0,-5-5 0 16,0 5 0-16,-6-2 0 15,-7 2 0-15,-2-3 0 16,-3 4 0-16,-9 1 0 15,-3-2 0-15,0-2 1 16,-3-3 1-16,-3 0-2 16,0-1 0-16,-3 1 0 15,0 3 1-15,-3 2-1 16,-3 3 0-16,-3-1-1 16,-6 4 1-16,-6 2 0 15,-3 0 1-15,0 3-1 16,-2-3 0-16,-4 5-1 15,0 0 1-15,0 3 0 16,1 0 0-16,-1 3-1 16,0 2 1-16,0 3 0 15,7 0 0-15,-1-5 0 16,0 2 0-16,3 6-1 0,0-1 1 16,0 6 0-16,4 3 0 15,-1 2-1-15,3 5 1 16,3-2-1-16,6 3 1 15,3 2 1-15,6 0 0 16,3-3 0-16,6-2 0 16,3 0 0-16,-3 0 1 15,8 0-1-15,4-1 1 16,3-1-1-16,6-4 0 0,2-5-1 16,1-5 1-16,0-5 0 15,-3-6 0-15,2-5 0 16,1-2 0-16,0-6 0 15,-3 3 1-15,-4-6-1 16,1-5 0-16,-3 0-1 16,-3 1 1-16,-3-4-1 15,-4-2 1-15,1-3-1 16,-3 1 0-16,0-1 0 16,-3 5 1-16,0 1-1 15,-3 2 1-15,-3 0-1 16,-3 3 0-16,-6 3 0 15,-3-1 0-15,-6 6 0 16,-3 2 0-16,0 3-1 16,-6 3 1-16,-6 2-1 15,-8 3 1-15,-1 3-1 16,-12 2 0-16,-5 3 0 0,-4 6 1 16,4-4-1-1,2 9 1-15,0 2-1 0,4 0 1 16,5 0 1-16,0 6 0 15,7-4-2-15,5 4 1 16,3-3-1-16,6 2 0 16,7 1 1-16,2 2 0 15,9-8-1-15,3 3 1 16,6-1 0-16,3-1 1 16,5-4 0-16,10-2 0 0,3-8-1 15,3-5 1-15,11-6 1 16,10-8 0-16,6 3-1 15,2-10 0-15,1-6 0 16,-4-2 0-16,-8-3 0 16,-12-3 0-16,-13 0-2 15,-14 3 1-15,-15-3-1 16,-9 3 0-16,-11 0-3 16,-16 0 0-16,-12 10-9 15,-8 9 0-15,-10-6-1 16,-5-8 0-16</inkml:trace>
  <inkml:trace contextRef="#ctx0" brushRef="#br0" timeOffset="123589.5284">20388 9996 6 0,'0'-8'3'0,"-6"-11"-3"0,3 12-3 15,-6-1 6-15,-3-3 1 16,-5 3 4-16,-4 0 0 16,-6 3-9-16,-6 2 0 15,-8 3 6-15,-7 3 0 16,-12 2-2-16,-8 6 0 0,2 2-1 16,4 3 0-16,-1 0-1 15,10 2 0 1,5 9 0-16,7-1 1 0,8 3-1 15,9 0 1-15,9 3-1 16,9 5 1-16,9-2-1 16,15-1 1-16,6-5 0 15,9-5 1-15,14 0-1 16,10-3 1-16,-1-3 0 16,13-4 0-16,-10-12 0 15,4-4 0-15,5-4-1 16,1-7 1-16,-4-5-2 15,1-6 1-15,-1-3-1 16,-5-12 1-16,-10 2-1 16,-5 2 0-16,-9 1-1 15,-10 2 0-15,-8 0 0 16,-9 3 1-16,-12 3-1 16,-12-1 0-16,-5 6 0 15,-7 3 0-15,-9 4 0 0,-12 4 0 16,-5 2-1-16,-4 3 1 15,-17 2 0-15,2 0 0 16,-14 6-1-16,-3 7 1 16,0 6-1-16,2 3 1 15,13-1-1-15,2 4 1 16,7 7-1-16,8-3 1 16,13 1 0-16,8-1 0 15,9 0 0-15,12-2 0 16,12 3 0-16,12-3 0 0,9-1 0 15,15 1 1-15,8-3 0 16,10-5 1-16,18-5 0 16,5-3 1-16,9-3-1 15,4-2 0-15,2-9 0 16,3 1 0-16,-3-3-1 16,1-5 1-16,-7 0-2 15,-11-8 1-15,-10-1-1 16,-8-4 1-16,-10-1-2 15,-11 1 0-15,-12-3 0 16,-12 0 1-16,-9-3-1 16,-9 0 0-16,-12 1 0 15,-9 7 1-15,-5 0-2 16,-16 3 1-16,-12 5-8 16,-2 5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38:43.8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4103 7019 8 0,'-6'-2'4'0,"6"-1"-4"0,0 3 4 15,0 0-2-15,0-5 0 0,0 5 2 16,0 0 0-16,0 0-5 15,0 0 0-15,6 0 3 16,-3 5 1-16,6-2-2 16,3-1 1-16,6 4-1 15,-3-1 0-15,21-5 1 16,5 0 0-16,13-5 0 16,14-6 1-1,19-5-1-15,23-2 0 0,15-9-1 16,21-2 1-16,14-3-1 15,16 1 0 1,6 2 0-16,8 2 0 0,-5 3-1 16,-10 6 1-16,-5 2-1 15,-6 11 1-15,-24 2-3 16,-9 8 1-16,-12 11-6 16,-15-5 0-16</inkml:trace>
  <inkml:trace contextRef="#ctx0" brushRef="#br0" timeOffset="3475.19">9854 6898 12 0,'-9'-6'6'0,"9"20"-1"0,0-14 7 0,3 2-12 15,3 4 1-15,3-4-1 16,3 3 0-16,3 3 0 16,3-2 0-16,6-1 0 15,2-2 0-15,7-1 0 16,9 1 0-16,8 0 0 15,13-1 1-15,17-2 0 16,12-2 0-16,13-1 0 16,14-5 1-16,18-8 0 15,9 3 1-15,8-11-1 16,16-2 1-16,3 2 0 16,8 3 0-16,-11 2-1 15,-6 1 1-15,-1 2-3 16,-14 3 1-16,-3 2-1 15,-21 3 1-15,-9 3-2 16,-9 2 1-16,-15 3 0 16,-17 3 0-16,-16-1 0 15,-14 4 0-15,-12-1 0 0,-6 3 1 16,-13-3-1 0,-14 0 1-16,-11-2-1 0,-16 0 0 15,-6-1 1-15,-15-2 0 16,-11 0-1-16,-16 0 1 15,-17 0-1-15,-12 0 1 16,-9 0-1-16,-18 0 1 16,-18-2-1-16,-15 2 1 0,-14 0-1 15,-4 0 0-15,-5 2 0 16,-7-2 0 0,7 6 0-16,-1 4 0 0,13 1 0 15,11-3 0-15,12 5 0 16,21-2 0-16,12 2 0 15,21-8 1-15,14 0-1 16,19 1 1-16,14-4-1 16,22 1 0-16,14 0 0 15,21-3 0-15,20 0-1 16,25-6 1-16,35 1-1 16,30-3 1-16,36-5 0 15,21-3 0 1,250-3 0-1,-48 6 1-15,-42 0 0 16,-32 5 1-16,-25 0-1 0,-26 6 0 16,-41-1-3-16,-34 3 0 15,-29 0-8-15,-30-3 1 16</inkml:trace>
  <inkml:trace contextRef="#ctx0" brushRef="#br0" timeOffset="6491.64">14968 6993 8 0,'-6'3'4'0,"12"-3"-5"0,-3 2 5 15,3 4-4-15,3 1 1 16,3-4 1-16,3 0 0 15,5-1-1-15,7 1 0 16,9-3 2-16,12-3 0 16,8 1 0-16,18-4 0 15,10-7 0-15,17 5 0 16,9-5-2-16,15 0 1 16,15 0-1-16,12-1 0 15,9 1-1-15,2 0 0 16,7 0-1-16,18 2 1 0,-4 3 0 15,10 3 1 1,-4 2-1-16,6-2 1 0,1 8 0 16,2-3 0-16,4 0 0 15,-4 0 0-15,1 0-1 16,-10 0 1-16,-11-3 0 16,-1-2 0-16,-11 2-1 15,-15-2 1-15,-6 2-1 16,-9-2 1-16,-21 2 0 15,-6 0 0-15,-18 1-1 16,-18-3 0-16,-14 2 0 16,-12 0 1-16,-13 3-1 15,-11 0 0-15,-9 6 0 16,-15-1 0-16,-18 0 0 16,-9-2 1-16,-20 2-1 15,-19 0 0-15,-17 6 0 16,-12-8 0-16,-18 2 0 0,-15 3 0 15,-15 0 0-15,-9 0 0 16,-12-3 0-16,-20 3 0 16,-4-3 0-16,-14 0 0 15,-1 1 0-15,-2-1 0 16,3 3 0-16,2-3 0 16,7 1 0-16,-1-1 0 15,4 3 0-15,11 2 1 16,3-2-1-16,10 0 0 0,5 3 0 15,15 5 0-15,12-6 0 16,3 4 1 0,21-1-1-16,9-3 0 0,9 1-1 15,11 0 1-15,13-1 0 16,14-2 1-16,10 0-2 16,11-3 1-16,15 1 0 15,18-4 1-15,24-4 0 16,38-4 0-16,37 4-1 15,49-6 0-15,37-6 0 16,59-4 1-16,48-3 0 16,44 0 0-16,51-1-2 15,21-4 0-15,3 7-6 16,-10-2 1-16,-26-8-2 16,-56-5 0-16</inkml:trace>
  <inkml:trace contextRef="#ctx0" brushRef="#br0" timeOffset="23923.24">8095 7797 10 0,'18'-10'5'0,"35"4"1"0,-20 4 5 15,15-1-10-15,35-2 1 16,42-3 0-16,45-5 0 16,50 5-3-16,45-3 0 15,51 1 2-15,38-4 1 0,18-2-4 16,9-2 1-16,-6-1-4 15,-6-2 0-15</inkml:trace>
  <inkml:trace contextRef="#ctx0" brushRef="#br0" timeOffset="26309.7">4181 9094 10 0,'6'-3'5'0,"-12"-5"-3"15,6 8 5-15,0-3-7 16,0 1 0-16,0 2-1 16,0-3 1-16,0 3 0 15,0 0 0-15,6-5 0 16,-3 0 0-16,3-1 0 16,0 1 1-16,3 2 0 15,-3-2 1-15,5 0 0 16,4 2 1-16,6 1-2 15,3-4 1-15,9 1-1 16,-4-6 1-16,4 3-1 16,6-2 0-16,3 5-1 0,-13 2 1 15,19-8 0-15,3 1 1 16,14-4-1-16,-2 1 1 16,2-5-1-16,9 2 1 15,10 0-2-15,-1 0 1 16,6 0-1-16,10-2 1 15,8 2-1-15,9-8 1 16,6 3-1-16,6-3 0 16,0 6 0-16,-6-4 1 15,-3 6 0-15,-3 1 0 0,-3 1 1 16,-3 4 1-16,-2 2-1 16,5 0 1-16,-3 3-1 15,0 2 1-15,-9 3-2 16,-6 0 1-16,-5 3-7 15,-19 2 1-15,-8 8-6 16,-31-15 1-16</inkml:trace>
  <inkml:trace contextRef="#ctx0" brushRef="#br0" timeOffset="28025.82">12602 8903 3 0,'14'-2'1'16,"43"-9"-3"-16,-39 8 2 0</inkml:trace>
  <inkml:trace contextRef="#ctx0" brushRef="#br0" timeOffset="28337.69">13152 8842 3 0,'84'-5'1'0,"26"16"-2"0,-75-9 3 16,16 1-3-16,14 0 1 16,10-3 2-16,11 0 1 0,9-6-3 15,13 1 1-15,11-6 1 16,3 3 1-16,9-5-1 15,9-5 0-15,5-1 0 16,7-5 0-16,15 3-1 16,3 3 1-16,2 2-1 15,10 5 0-15,11 1 0 16,16 2 1-16,5 2-1 16,15 4 0-16,9-1-1 15,9 3 0-15,9-2 0 16,-12-1 1-16,6 0 0 15,-17 1 0-15,-13-4 0 16,-30 1 0-16,-8-3-3 16,-27-3 1-16,-6 6-3 15,-27-5 0-15</inkml:trace>
  <inkml:trace contextRef="#ctx0" brushRef="#br0" timeOffset="35527.94">14063 9573 8 0,'12'2'4'0,"6"1"-3"0,-9 0 4 0,6-1-5 15,2 3 1-15,4 1-1 16,6-1 1-16,12 0-1 16,5 1 0-16,10-1 1 15,11-8 0-15,7 1 1 16,14-1 0-16,7 0 0 16,14 1 0-16,9-6 0 15,3-3 1-15,0-2-1 16,0-3 1-16,15-5-1 15,-6 0 0-15,3 5-1 16,9 0 1-16,-3-3-1 16,0-2 0-16,-3 0-1 15,-6 3 0-15,-12-1 0 16,-9-2 0-16,-15 0 0 16,-9-6 1-16,-14-4 1 15,-10-6 0-15,-11 2 0 0,-9 1 1 16,-13-1-2-16,-11 4 0 15,-9 4-2 1,-21-5 1-16,-14 1-1 0,-16-6 0 16,-14 2-2-16,-13 6 1 15,-14-3 1-15,-7 3 1 16,-14 8-1-16,-3 3 1 16,0 4-1-16,27 6 1 15,-54 11-1-15,-3 2 0 16,3 3-1-16,-9 5 1 0,-6 9 0 15,-5 4 0-15,-4 3 0 16,3 6 0-16,-3 4 1 16,15 17 0-16,10 2 1 15,14 3 1-15,23 0 0 16,25 0 0-16,20 2 0 16,25 1 0-16,31 4-1 15,40 1 0-15,42-5-7 16,41-6 0-16</inkml:trace>
  <inkml:trace contextRef="#ctx0" brushRef="#br0" timeOffset="43065.06">3583 10409 13 0,'-18'-3'6'15,"-3"48"-5"-15,15-26 6 0,0 23-9 16,-3 16 1-16,0 14 0 16,-6 20 0-16,3 25 1 15,6 12 1-15,-3 14-1 16,12-3 0-16,3-18 2 15,3-32 0-15,-3-16 1 16,0-24 1-16,0-18 0 0,3-29 0 16,-3-27 0-16,-3-21 0 15,3-24-1 1,-6-18 0-16,0-24-2 0,0-3 0 16,9 5 0-16,6 14 0 15,3 21-1-15,-4 21 0 16,4 29 0-16,0 27 0 15,-9 31-3-15,-3 43 1 16,-12 48-6-16,-9 49 1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4T20:12:50.930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13691 4826 14 0,'6'-13'7'0,"0"-6"-7"0,-3 11 7 16,0-2-9-16,-3 7 0 0,-3-5 0 16,-3-8 0-16,-6 3 4 15,-6-3 0-15,-6-5 0 16,-2 5 0-16,-7 0 1 15,9 3 0-15,-30-3 1 16,1-5 0-16,-4-3-2 16,-2 8 1-16,-4-10-1 15,-8-1 0 1,-69-15-1 0,12 2 1-16,-3 1-1 15,-3 10 0-15,3-6 0 16,-12 1 1-16,-12-1-2 15,-8-2 1-15,-13 14 0 16,-14-1 0-16,-1 5 0 16,-5 6 1-16,-1 8-2 15,1 5 1-15,2 2-1 0,-2 12 1 16,5 9-1-16,-2-1 1 16,5 7 0-16,16 2 0 15,-1 6 0 1,15 16 1-16,3 6-1 0,4-4 1 15,17 14-1-15,6 0 0 16,12-3-1-16,11 8 1 16,10 0-2-16,12 0 1 15,8-2 0-15,16-6 0 16,14 0 0-16,12-5 0 0,13 0 0 16,14 5 0-16,12 2 1 15,9-4 1-15,11-1-2 16,10 6 1-16,12 3 0 15,11 2 0-15,19 0-1 16,8 0 1-16,21-5-2 16,6-6 1-16,15 9 0 15,6-19 0-15,18 2-1 16,15-2 1-16,8-3 0 16,13-7 0-16,5-9 0 15,19-10 1-15,-1-3-1 16,15 0 1-16,0-10-1 15,12-3 0-15,-2-8 1 16,5-6 0-16,-3-9-1 16,3-4 0-16,-3-5 0 15,-12-8 1-15,-5-5 0 0,-10-13 0 16,-9 3-1-16,-2-12 1 16,-13-12 0-16,-14-6 0 15,-9-2 0-15,-19-3 0 16,-20-11 1-16,-17-2 0 15,-28-3 0-15,-23 0 0 16,-28-5-1-16,-29-13 1 16,-41 2-2-16,-28-13 1 15,-29 5-3-15,-27-2 0 0,-27 15-3 16,-21 3 0 0,-11 11-4-16,-16 24 1 0,-8 23-5 15,-9 16 1-15</inkml:trace>
  <inkml:trace contextRef="#ctx0" brushRef="#br0" timeOffset="72963.1975">3196 8969 19 0,'-9'-5'9'0,"0"2"-9"0,9 3 10 0,0 0-11 16,0 3 1-16,0 2-1 15,0 9 1-15,0 4 0 16,-6 9 1-16,3 2 0 16,-3 10 0-16,0 6 1 15,-3 14 0-15,0-4 0 16,0 17 1-16,0 4 0 15,0 12 0-15,0 7-2 16,0 11 1-16,0 13-2 16,1 2 1-1,-7 110-1 1,-9-20 1-16,9-10-1 16,3-7 1-16,3 4-1 15,3-8 0-15,6-2 0 16,6 3 0-16,-6-9-1 15,3 9 1-15,3 5-1 16,-3-3 1-16,3 0 0 0,0 5 1 16,3 1-1-16,0-9 1 15,0-7-1-15,0-3 1 16,0-13 1-16,5-6 0 16,4-2 1-16,-6-3 0 15,3-11 0-15,0 3 1 16,-3 6-1-16,-3 2 0 15,-3 3-1-15,0 2 0 16,-6 6-2-16,0-3 0 16,-6-8-1-16,3 3 1 0,0-19-1 15,0-5 1-15,3-11 0 16,0-13 1-16,0-7 1 16,0-12 1-16,0-5 0 15,-3-4 0-15,-3-1 1 16,0-11 0-16,-3-8-1 15,0-4 1-15,0-1-2 16,0-10 1-16,0-9-3 16,0-7 0-16,0-8-5 15,-2-14 1-15,-1-23-11 16,-6-27 0-16</inkml:trace>
  <inkml:trace contextRef="#ctx0" brushRef="#br0" timeOffset="76941.146">9658 8670 44 0,'41'-45'22'0,"67"-13"-24"0,-64 45 23 16,37 0-38-16,47 5 0 16,20-21-4-16,7-27 1 15</inkml:trace>
  <inkml:trace contextRef="#ctx0" brushRef="#br0" timeOffset="78008.4774">16641 9835 68 0,'74'-72'34'0,"114"27"-61"0,-108 35 34 0,42 2-28 16,0-19 1-16</inkml:trace>
  <inkml:trace contextRef="#ctx0" brushRef="#br0" timeOffset="79629.4484">14637 10890 25 0,'3'-39'12'0,"63"-36"-18"0,-27 57 12 16,29-6-15-16,21 0 0 15</inkml:trace>
  <inkml:trace contextRef="#ctx0" brushRef="#br0" timeOffset="83923.5467">9434 11761 31 0,'6'-21'15'0,"57"-9"-13"0,-33 23 16 15,23-1-21-15,25 2 1 16,20 1-4-16,18 0 1 15,18-3 1-15,9-3 1 16,9-5-5-16,-24-10 0 16</inkml:trace>
  <inkml:trace contextRef="#ctx0" brushRef="#br0" timeOffset="84717.657">9684 11435 6 0,'-2'-2'3'0,"-4"-4"0"16,3 4 3-16,-6 2-5 0,-3 2 0 16,-6 4 4-16,0 2 0 15,-6 13-5-15,-6 3 1 16,-2 7 2-16,-4 9 0 15,3 0-1-15,9-3 0 16,4-3-2-16,8 1 1 16,6-1-2-16,18-2 1 15,14-3-1-15,28-5 0 0,26-1-4 16,33-7 0-16</inkml:trace>
  <inkml:trace contextRef="#ctx0" brushRef="#br0" timeOffset="92586.7579">13506 12734 12 0,'-3'-8'6'0,"21"6"-12"15,-6-1 7-15,12-7 0 16,6 2 0-16,8-11 4 16,13 1 1-16,9-6-4 15,8 3 1-15,12-1 5 16,4 4 0-16,11-6-1 15,-3 3 0-15,1 0-3 16,-4 0 1-16,-9 2-8 16,-5 3 0-16,-10 6-6 15,-11 2 0-15,-13 0 0 16,-14 2 0-16</inkml:trace>
  <inkml:trace contextRef="#ctx0" brushRef="#br0" timeOffset="93037.6709">13712 12351 11 0,'-3'-6'5'0,"-3"20"-8"16,0-9 9-16,-6 6-6 15,-3 7 0-15,-6 9 5 16,-6 7 0-16,-2 14-4 16,-4 4 1-16,-3 7 3 15,9 2 0-15,16-14-1 0,17-5 1 16,20-15-9-16,28-6 1 15,32-21-4 1,21-24 1-16</inkml:trace>
  <inkml:trace contextRef="#ctx0" brushRef="#br0" timeOffset="96833.4976">11420 15539 33 0,'39'-3'16'0,"106"-5"-19"0,-94 6 17 0,20-9-17 15,25-2 1-15,8-6 1 16,3 1 0-16,6-6 2 16,-6 0 0-16,-3 3-5 15,-8-3 0-15,-16 0-2 16,-9 3 0-16</inkml:trace>
  <inkml:trace contextRef="#ctx0" brushRef="#br0" timeOffset="97163.9817">11423 15214 20 0,'-12'7'10'0,"-3"36"-15"0,9-25 15 0,-3 19-11 16,6 6 1-16,9-4 0 15,18 1 1-15,32 2-1 16,25-2 0-16,35 0-3 15,24-11 1-15,32-11-2 16,7-15 0-16</inkml:trace>
  <inkml:trace contextRef="#ctx0" brushRef="#br0" timeOffset="420055.2338">18796 12065 46 0,'-12'-56'23'0,"9"22"-35"16,3 29 24-16,3 5-28 0,6 10 1 0,12 19-2 16,2 6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41:04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4892 7879 10 0,'18'-13'5'0,"6"-5"-4"0,-12 15 5 0,6 0-7 0,11 1 1 16,4 2 0-16,6 5 0 15,11 3 0-15,7-3 0 16,9 0 1-16,11 1 0 15,12-1 2-15,24-2 0 16,21-3 1-16,24-6 0 16,33-7 0-16,29 0 0 0,27 0-1 15,12-1 0-15,6-1-2 16,9-4 1-16,5-2-2 16,4 2 1-16,-12 6-1 15,-21 3 0-15,-9 2-6 16,-30 5 0-16,-14-5-1 15,-42-11 0-15</inkml:trace>
  <inkml:trace contextRef="#ctx0" brushRef="#br0" timeOffset="6363.67">12432 8808 9 0,'3'-5'4'0,"24"-3"-3"16,-12 5 4-16,11 0-4 16,19-2 1-16,17-5 5 15,37-6 0-15,23 2-7 0,30-4 0 16,26 2 5-16,22 0 1 16,5 11-2-16,0 5 1 15,-17 10-4-15,-21 1 1 16,-31 5-9-16,-22 5 1 15</inkml:trace>
  <inkml:trace contextRef="#ctx0" brushRef="#br0" timeOffset="11469.16">11837 9681 10 0,'-24'-8'5'0,"0"-5"-9"0,21 10 6 16,-3 3-4-16,3 0 1 15,0-5 1-15,3 8 0 16,0-3 3-16,12-6 0 16,6 4 0-16,20-9 1 0,31 1 0 15,26 2 1-15,39 2-1 16,33 4 0-16,23 2-3 16,25 2 1-16,5 6-7 15,9 8 1-15</inkml:trace>
  <inkml:trace contextRef="#ctx0" brushRef="#br0" timeOffset="44722.1">20227 1159 20 0,'36'-45'10'0,"30"8"-10"0,-51 29 10 16,2-5-11 0,1 2 1-16,-6 3-1 0,-3 0 0 15,-9-5 0-15,-9-3 0 16,-6-5-1-16,-9 0 1 16,-5 2-1-16,-22 3 1 15,-5-5 0-15,-16 5 1 16,-14 3 1-16,-24 10 0 15,-18-2 0-15,-15 5 1 0,-12 8-1 16,-18 0 0-16,-2 5-1 16,-13 11 1-16,7-3-1 15,2-5 0-15,0 13 0 16,7 3 0-16,11-3-1 16,9 11 1-16,18 5 1 15,9 5 0-15,21 11-1 16,18-8 1-16,20-6-1 15,19 6 1-15,17 6-1 16,27 1 1-16,24-1-1 16,29-6 0-16,37-8-1 15,38 2 1-15,44 3 0 16,34-10 0-16,32-8 0 16,30-6 1-16,18-10-1 15,11-13 1-15,-8-11 0 16,-3-8 0-16,-18-8 0 15,-15-18 1-15,-30-6 0 0,-32-5 0 16,-25-5 1-16,-35 5 0 16,-35-2 0-16,-34-6 0 15,-35-11-2-15,-33 9 0 32,-134-17-6-32,-38 17 0 15,-43 18-3-15,-20 16 0 16</inkml:trace>
  <inkml:trace contextRef="#ctx0" brushRef="#br0" timeOffset="45157.7199">17400 1582 21 0,'15'-8'10'0,"8"45"-8"0,-8-8 16 15,6 16-18-15,0 16 1 16,-6 32 1-16,-6 23 0 15,-15 17-2-15,-9 15 1 16,-6 3-1-16,0-17 0 16,9-14-7-16,15 1 1 0</inkml:trace>
  <inkml:trace contextRef="#ctx0" brushRef="#br0" timeOffset="45623.5">20799 1595 11 0,'15'3'5'0,"21"55"1"0,-27-29 0 0,-1 24-3 15,-2 13 1-15,-6 35 2 16,-9 18 0-16,-8 24-8 16,-4 16 1-16,0-9 5 15,9-7 0-15,3-5-10 16,0-14 1-16</inkml:trace>
  <inkml:trace contextRef="#ctx0" brushRef="#br0" timeOffset="46105.38">17456 2688 16 0,'9'0'8'0,"36"45"-4"0,-24-32 7 0,11 14-12 15,10 7 1-15,21 11-1 16,17 8 1-16,27 11 1 15,21-1 0-15,27-7 0 16,24-6 0-16,23-8 1 16,24-15 1-16,15-11 0 15,6-24 0 1,-9-16-1-16,-29-18 0 0,-19-6-1 16,-32-5 0-16,-30 8-5 15,-33 0 1-15,-26 3-5 16,-42 2 1-16</inkml:trace>
  <inkml:trace contextRef="#ctx0" brushRef="#br0" timeOffset="47214.1199">7047 1281 9 0,'-18'-19'4'0,"15"27"-2"15,3 0 4-15,0 3-6 16,0 15 1-16,6 0-1 16,0 25 1-16,6 17 0 15,0 28 0-15,-3-4 1 16,6 1 1-16,3-6-2 16,3-2 0-16,-1-11-4 15,1-21 0-15</inkml:trace>
  <inkml:trace contextRef="#ctx0" brushRef="#br0" timeOffset="47665.93">7259 1445 20 0,'-9'-37'10'0,"6"-11"-9"0,6 35 16 15,0-3-17-15,3 0 1 16,5-5-1-16,10 0 0 16,6-1-1-16,9 4 1 0,3-3 0 15,8 5 0-15,7 8-1 16,-4 0 1-16,13 11-1 15,14 2 0-15,-2 11 0 16,11 5 1-16,-6-2 0 16,1 7 1-16,-1 8 0 15,-11 1 0-15,-10 2 1 16,-11 8 1-16,-13 0-1 16,-11 16 1-16,-9-8 0 15,-12-1 0-15,-12-4-1 16,-15 10 1-16,-8-13-1 15,-13 0 1-15,-12 0-3 16,-5-5 0-16,-18 2-6 16,5 3 1-16,-5-2-5 15,2-14 1-15</inkml:trace>
  <inkml:trace contextRef="#ctx0" brushRef="#br0" timeOffset="47966.75">9574 1302 25 0,'-15'-21'12'0,"18"34"-15"0,-3-5 20 0,-3 13-18 16,-2 11 1-16,2 13-1 15,3 29 1-15,0 16 0 16,3 2 0-16,8 11-3 16,16 3 0-16,6-13-3 15,6-11 0-15</inkml:trace>
  <inkml:trace contextRef="#ctx0" brushRef="#br0" timeOffset="48372.74">9753 1333 20 0,'-21'-31'10'0,"42"-22"-11"0,-12 32 17 16,3-3-15-16,0 8 0 15,6 0-1-15,2-2 0 16,4 2 0-16,6 0 0 16,0 5 0-16,2-2 0 15,13 5 0-15,9 8 0 0,8 3-1 16,19 18 1-16,-4 3 0 15,12 18 1-15,1 3-2 16,-1 11 1-16,-6 4 0 16,-11 12 0-16,-13 5 1 15,-11 5 0-15,-15-6 0 16,-10-2 0-16,-17-2 1 16,-18 2 1-16,-8 0 0 15,-16-5 1-15,-12-3-6 16,-5-5 1-16,-7-14-7 15,-8 4 1-15</inkml:trace>
  <inkml:trace contextRef="#ctx0" brushRef="#br0" timeOffset="48641.1">11950 1413 29 0,'15'-11'14'0,"20"54"-15"0,-26-20 22 15,3 28-21-15,0 17 0 16,-6 9 1-16,-3 29 0 15,-3 13-5-15,3 0 0 0,6-21-4 16,3-11 0-16</inkml:trace>
  <inkml:trace contextRef="#ctx0" brushRef="#br0" timeOffset="48989.13">12319 1693 21 0,'-27'-103'10'0,"-3"26"-4"16,27 62 14-16,0-17-20 16,0 5 0-16,0 1-1 15,6-3 0-15,9 0 0 16,6 5 1-16,12 3-1 16,14 0 1-16,10 10-1 15,14 19 0-15,7 0 1 16,8 21 1-16,15 3 0 0,4 13 1 15,-1 13 0-15,6 11 0 16,0 2 1-16,-15 3 0 16,-5 0 0-16,-13-8 1 15,-14 3-1-15,-16 0 0 16,-20 0 0-16,-24-11 1 16,-33 3-4-16,-41-8 0 15,-39-8-5-15,-33-14 0 16,-33 4-6-16,10-35 0 15</inkml:trace>
  <inkml:trace contextRef="#ctx0" brushRef="#br0" timeOffset="49648.85">17968 2175 20 0,'36'-35'10'0,"24"17"-6"0,-43 10 10 0,1 0-14 16,0 3 1-16,-3-3 1 15,-3 3 1-15,-6 2-3 16,-15-2 0-16,-27 2 1 16,-29-5 1-16,-28-8-1 15,-35 3 0-15,-29-11-1 16,-25 3 0-16,-17-8 0 16,-10 5 1-1,-178-16 1 1,42 14 0-16,30 7-1 0,26 14 1 15,24-3-4 1,45 8 1-16,35 3-7 16,42-3 1-16</inkml:trace>
  <inkml:trace contextRef="#ctx0" brushRef="#br0" timeOffset="49917.2299">15027 1556 20 0,'3'0'10'0,"-23"16"-10"0,8-6 11 16,-18 11-11-16,-30 16 0 0,-29 11 4 16,-36 10 0-16,-15 11-2 15,9-3 1-15,15 3 2 16,33 5 0-16,29-13-1 15,33 0 1-15,39-11-3 16,51-2 0-16,47-11-11 16,44 0 1-16,16-6-2 15,-15-25 1-15</inkml:trace>
  <inkml:trace contextRef="#ctx0" brushRef="#br0" timeOffset="51778.93">3077 738 18 0,'-9'-77'9'0,"3"38"-8"16,-3 26 9-16,-6-1-12 0,-12 4 1 15,-6 4-2-15,-17-2 0 16,-10 8 4-16,1 8 1 16,-16 14-3-16,1 9 1 15,-4 20 0-15,-5 12 1 16,9 3 1-16,11 8 1 15,21 3-1-15,10-3 0 16,17 0 1-16,12-13 0 16,12-13-1-16,12-3 1 15,11-16 0-15,25-19 0 16,2-12 0-16,25-35 1 0,-7-3-2 16,1-13 1-16,-7-5-1 15,-11-3 1-15,-19 8-2 16,-17-8 0-16,-6 16-2 15,-18 8 0-15,-9 13-3 16,-15 19 1-16,-9 5-7 16,-8 21 1-16</inkml:trace>
  <inkml:trace contextRef="#ctx0" brushRef="#br0" timeOffset="52064.7699">2657 1423 22 0,'0'22'11'0,"9"38"-6"0,0-22 13 16,-9 22-17-16,3 30 0 15,-6 45 2-15,-6 24 0 16,0 21-3-16,-3 0 0 16,3-6 3-16,6-12 0 15,3-6-8-15,0-37 1 0,9-13-4 16,9-43 0-16</inkml:trace>
  <inkml:trace contextRef="#ctx0" brushRef="#br0" timeOffset="52350.1199">1362 2133 38 0,'-24'-40'19'0,"99"24"-29"16,-31 8 34-16,22-8-24 15,44-2 0-15,33-6 1 16,23 3 1-16,19-6-3 16,-6 6 0-16,-4 13-7 0,-23 0 0 15,-24 8-1-15,-27-8 1 16</inkml:trace>
  <inkml:trace contextRef="#ctx0" brushRef="#br0" timeOffset="52591.03">2657 2810 29 0,'-12'-16'14'0,"6"53"-20"0,0-24 26 0,-3 19-20 15,-24 34 0-15,-11 19 0 16,-19 7 0-16,-5 14-5 16,8-3 0-16,10-13-2 15,8-21 0-15</inkml:trace>
  <inkml:trace contextRef="#ctx0" brushRef="#br0" timeOffset="52755.5199">2919 2868 33 0,'134'21'16'0,"151"130"-20"0,-180-98 33 0,29 29-34 15,26 34 1-15,16 14-14 0,-24-43 0 16</inkml:trace>
  <inkml:trace contextRef="#ctx0" brushRef="#br0" timeOffset="60081.7">8369 1654 28 0,'0'-29'14'0,"36"2"-18"0,-13 24 14 15,22-5-10-15,18 1 0 16,17-1-6-16,24 8 1 16,9 0 1-16,6 2 1 15</inkml:trace>
  <inkml:trace contextRef="#ctx0" brushRef="#br0" timeOffset="60443.63">10551 1632 25 0,'3'-13'12'0,"83"5"-18"0,-41 14 22 16,41 2-28-16,45 7 1 16</inkml:trace>
  <inkml:trace contextRef="#ctx0" brushRef="#br0" timeOffset="61164.01">11646 1677 24 0,'12'-29'12'0,"-3"0"-17"0,-6 21 25 0,-3 0-21 16,0 0 1-16,-3 0-5 16,0-7 0-16,-6 1 4 15,-6-9 1-15,-6 9-2 16,-6-2 0-16,-2 1 1 15,-1-1 0-15,3 0 3 16,3 3 0-16,1-1 0 16,5 12 1-16,0-4-2 15,12 12 0-15,6 2-2 16,15-6 1-16,15 12-1 16,11-1 0-16,7 11 0 15,5-1 0-15,1 7 1 16,-12 1 1-16,-7 6 0 15,-8 0 0-15,-9-8 0 16,-15 8 0-16,-15-2-4 16,-18 2 1-16,-29-3-3 0,-19-23 0 15</inkml:trace>
  <inkml:trace contextRef="#ctx0" brushRef="#br0" timeOffset="61687.81">9372 1617 20 0,'-18'-37'10'0,"0"0"-11"0,15 23 17 16,-3 4-17-16,0-4 1 15,3 7-5 1,6-1 1-16,3-14 3 0,6 12 0 16,9-11-2-16,3 7 0 15,3 4 2-15,-4-3 1 16,-5-1 2-16,-6 6 0 15,-15 6 2-15,-18-6 0 16,-14 8 0-16,-22 8 1 16,-5 2-3-16,-10 12 0 15,1-7-3-15,8 15 1 0,19-1-6 16,23 10 0-16</inkml:trace>
  <inkml:trace contextRef="#ctx0" brushRef="#br0" timeOffset="62362.74">13414 1696 24 0,'51'-48'12'0,"20"40"-16"0,-38 8 19 0,6 0-15 15,-10 0 0-15,46 14-6 16,-1-4 0-16,4 3 5 16,-1-5 0-16,-3-8-2 15,-11 0 0-15,-13 0 2 16,-14-8 1-16,-21-5 3 16,-15 5 0-16,-21-8 1 15,-14 1 0-15,-10 1 0 16,-3-2 0-16,1 1-3 15,2-1 1-15,12 10-2 16,15-2 1-16,18 1-2 16,21 7 1-16,12 0-1 15,21 0 1-15,-1 0-1 0,4 7 0 16,-4 1 1 0,-14 6 0-16,-24 9 1 0,-27 14 1 15,-30 8-1-15,-32 8 1 16,-15 8-8-16,-22 8 0 15</inkml:trace>
  <inkml:trace contextRef="#ctx0" brushRef="#br0" timeOffset="64616.47">7038 1347 19 0,'-18'-16'9'0,"18"0"-6"15,3 11 9-15,0-1-12 16,3 4 0-16,6 4 0 16,6 4 0-16,3 15 0 15,9 3 0-15,-6 21 0 16,5 21 1-16,13 11 0 0,0-3 0 16,-1-6-1-16,1-15 1 15,-3-13-6-15,-10-6 0 16,-11-7-1-16,-18-27 0 15</inkml:trace>
  <inkml:trace contextRef="#ctx0" brushRef="#br0" timeOffset="65157.34">7077 1273 23 0,'0'-29'11'0,"57"-11"-16"0,-37 24 22 0,7 0-18 16,18-2 1-16,14-6 0 16,16 0 0-16,5 0-1 15,15-5 1-15,7 0 0 16,-1 5 0-16,-3 0 0 15,-6 3 0-15,-2 0 0 16,-7 5 1-16,-15 8 0 16,-14-5 1-16,-9 2 1 15,-13 3 1-15,-5 8 0 16,-6 0 1-16,-3 8-1 0,-3 3 0 16,-3 10-2-1,-3 0 1-15,0 3-3 0,-1 13 1 16,7 24-2-16,-3 0 0 15,0 13 1-15,6-5 0 16,-6-1 0-16,-3 1 0 16,0 11 0-16,-3-17 1 15,-3 1-1-15,-3-11 1 16,-3-1-1-16,0 1 1 16,-3-21 0-16,-9 0 1 15,-6-3 0-15,-24 0 0 0,-17-8 0 16,-24 3 0-16,-28-8 0 15,-16 5 0-15,-19-5-6 16,-9 5 1-16,-12-2-9 16,4 15 1-16</inkml:trace>
  <inkml:trace contextRef="#ctx0" brushRef="#br0" timeOffset="74840.9299">6788 841 16 0,'-9'-21'8'0,"6"21"-5"0,6-8 9 16,0 3-12-16,6-3 0 16,6 5 0-16,6-5 1 0,9 11-2 15,11 10 1-15,16 11 0 16,8 21 1-16,25 32 0 16,20 47 0-16,12 27 0 15,21 26 0-15,15 1 1 16,-1-9 1-16,-2-21 0 15,0-18 0-15,-21-27 0 16,-9-13 1-16,-9-13-1 16,-15-3 1-16,-9-6-1 15,-14-1 0-15,-7-14-3 16,-8-1 1-16,-13-7-6 16,-5-8 0-16,-6-10-5 15,-13-27 1-15</inkml:trace>
  <inkml:trace contextRef="#ctx0" brushRef="#br0" timeOffset="75231.2899">8771 310 26 0,'-15'-11'13'0,"-6"51"-17"0,12-27 19 0,-9 24-16 16,-6 18 0-16,-17 41 0 16,-25 25 1-16,-29 46 1 15,-39 29 1-15,-33 29-1 16,-32 26 1-16,-36 24 0 16,-39 22 1-16,3 10-1 15,15-19 0-15,21-21-9 16,41-31 0-16</inkml:trace>
  <inkml:trace contextRef="#ctx0" brushRef="#br0" timeOffset="134395.17">2868 6509 12 0,'-9'-8'6'0,"-6"-21"-7"0,12 23 7 16,3 1-7-16,-6 0 0 0,3 5 1 16,0 0 0-16,0 2 0 15,3 1 1-15,0 2 0 16,0 6 0-16,0 5 1 15,3 10 0-15,3-2 0 16,0 13 1-16,-3 11-1 16,3 15 1-1,3 11-1-15,-6 8 1 0,3 16-1 16,3 16 0-16,6 5-1 16,-3 13 1-16,6 1-2 15,3-6 1-15,-4-14-1 16,7 4 0-16,-12-3 1 15,3-3 0-15,-3-3 1 16,-6-7 1-16,3 5 0 16,-3-1 0-16,-3-1 0 15,3-12 1-15,-3-2-2 16,3-2 1-16,0-14-2 16,3-3 1-16,-1-7-1 15,1-9 0-15,0-5-1 16,0-5 1-16,-6-2 0 15,3-4 0-15,-6 1-7 0,-3-8 0 16,-3 8-4-16,-12-11 0 16</inkml:trace>
  <inkml:trace contextRef="#ctx0" brushRef="#br0" timeOffset="137205.3299">9479 7800 14 0,'-12'-16'7'0,"21"27"-21"16,3-3 8-16</inkml:trace>
  <inkml:trace contextRef="#ctx0" brushRef="#br0" timeOffset="139110.74">14236 8647 1 0,'0'5'0'0</inkml:trace>
  <inkml:trace contextRef="#ctx0" brushRef="#br0" timeOffset="140538.17">13322 9655 1 0,'-9'-3'0'0,"12"37"0"0,-6-44 1 15</inkml:trace>
  <inkml:trace contextRef="#ctx0" brushRef="#br0" timeOffset="154678">8586 10692 8 0,'-3'2'4'0,"12"-9"-4"16,-9 4 4-16,0 3-5 16,6 0 0-16,-6 0 0 15,6 5 1-15,0-5 2 16,3 0 0-16,6 0 0 16,6-2 1-16,14-4 0 15,22 1 1-15,17-6-1 16,27-5 0-16,16 1-1 15,11-7 1-15,20 1-1 16,1 3 0-16,-3-1-1 0,6 3 0 16,-15 0-1-1,-12 6 1-15,-18 5-6 0,-18 7 0 16</inkml:trace>
  <inkml:trace contextRef="#ctx0" brushRef="#br0" timeOffset="156240.99">10259 11628 12 0,'3'0'6'0,"9"-15"-1"0,-3 9 4 0,3 4-11 16,9-1 1-16,2 0 0 15,10-2 0-15,6 2 2 16,11 1 0-16,10 2-1 16,17 0 1-16,7 0 0 15,14 0 0-15,12-3 0 16,12 0 0-16,12-4 0 16,6 1 0-16,15-4-1 15,11-4 1-15,7-1-1 16,15-1 1-16,2 2 1 15,9 4 0-15,4-1-1 16,11 3 1-16,0 6-1 16,10 2 1-16,-7 2-1 15,0 6 1-15,-8 0-2 16,-7 0 1-16,-8 0 0 16,-16 0 0-16,-14-3 0 0,-21-2 0 15,-12 0-2 1,-24-3 1-16,-21-3-7 0,-26 3 1 15</inkml:trace>
  <inkml:trace contextRef="#ctx0" brushRef="#br0" timeOffset="177964.07">10673 15198 23 0,'-6'-6'11'0,"6"4"-24"16,0 2 12-16,0 0 0 0,0 0 1 16,0 0 6-16,0 0 1 15,0 0-6-15,0 0 0 16,0 0 3-16,0 0 0 16,6 0 0-16,3 2 0 15,3 1-3-15,2 0 0 16,10-3 0-16,15 0 1 15,6-3-1-15,20-2 0 16,12-1 0-16,22-2 1 0,8-5 0 16,12 0 0-1,15 0-2-15,15 0 1 16,5 2 0-16,16 0 0 0,9 6 0 16,8-3 1-16,22 6-1 15,2-1 0-15,15 6 0 16,9-6 1-16,-3 6 0 15,7-6 0-15,-13 3 1 16,-3-5 0-16,-6-1 0 16,-5 1 1-16,-16 2 0 15,-17 3 0-15,-30-5-1 16,-21 2 0-16,-24-5-7 16,-27 3 1-16,-17 0-10 15,-25-8 0-15</inkml:trace>
  <inkml:trace contextRef="#ctx0" brushRef="#br0" timeOffset="178656.8199">6776 15372 34 0,'45'-24'17'0,"193"-7"-19"0,-137 23 20 0,63 0-30 16,50 3 0-16,39 2-5 16,-12-10 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44:30.0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16156 4747 9 0,'-18'-3'4'0,"6"-10"-2"0,12 13 4 16,0 0-7-16,0 5 1 15,0-5 1-15,6-5 0 16,6 2-1-16,8-2 0 16,10 2 2-16,6-2 0 15,15 0 1-15,8-3 0 16,15 0 0-16,13 0 0 15,14 0 0-15,3 5 0 16,12-5-1-16,3 3 1 0,0 2-2 16,-5 1 1-16,-4-1-1 15,-12 3 0-15,-21 0 0 16,-14 0 1-16,-13 0-2 16,-14 0 1-16,-12 3-1 15,-9-3 1-15,-18 2-1 16,-21-2 1-16,-15 0-1 15,-26 8 0-15,-16-5 0 16,-20 5 1-16,-9 0 0 16,0 5 1-16,-12-5-1 15,3 0 1-15,6 0-1 16,12-8 1-16,11 0-2 16,13 5 0-16,20-2 0 15,13 2 1-15,20-13-1 16,18 0 0-16,27-8 0 15,23-2 0-15,31-1 0 16,32 1 0-16,21-1-1 0,12 6 1 16,3 2 0-16,-9 1 0 15,-18 7 0-15,-27 3 0 16,-32 5-4-16,-34 9 0 16,-40 12-4-16,-37-13 0 15</inkml:trace>
  <inkml:trace contextRef="#ctx0" brushRef="#br0" timeOffset="1938.22">19647 4747 21 0,'3'2'10'0,"9"-12"-9"15,-6 7 10-15,0 3-11 16,9 0 1-16,3-5-2 16,8 2 1-16,16-5-1 15,15 3 1-15,17 2-1 16,9-2 1-16,19-3-1 16,8 5 0-16,6 1 1 15,0-1 0-15,0-2 0 16,-12 5 1-16,0 0-1 15,-14 0 0-15,-16 0 0 16,-14 0 0-16,-13 2 0 16,-17 4 0-16,-18-1 0 15,-27 0 0-15,-24-2 1 16,-29 2 0-16,-24 3 1 16,-19-5 1-16,-14 2 1 15,6-5 0-15,15 0-1 0,21 3 1 16,14 2-3-16,16-5 0 15,17 8-6-15,24 0 1 16,30 0-5-16,33-3 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44:54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11697 3056 12 0,'134'-16'6'0,"56"-21"-6"15,-124 29 6-15,26-10-6 16,27 7 1-16,12-10-1 16,21 5 0-16,11 0-1 15,4 8 1-15,0-5 0 16,-1 5 0-16,-5-5 0 15,-3 2 0-15,-9-2 1 16,-6 0 0-16,-6 2 0 16,-15-2 1-16,-12 5 0 15,-12 0 0-15,-15 5-1 16,-14-7 1-16,-16 7-2 16,-11-5 1-16,-12 8-1 15,-12 0 1-15,-18 0-1 0,-15 3 0 16,-18 2 0-16,-18 3 0 15,-17 5 0-15,-24-2 0 16,-10 5-1-16,-20-8 1 16,-14 2 0-16,-25 1 0 15,-15 5 0-15,-20 2 0 0,-13-2 1 16,-23 3 1-16,-3-1-1 16,-15 1 0-16,-9-1 0 15,-3 9 0-15,9-4 0 16,18 4 0-16,15 2-1 15,14-5 0-15,22-6 0 16,32 1 1-16,33-3-1 16,24-8 1-16,29 0-1 15,30-6 0-15,39-2 0 16,48-5 0-16,53-8 1 16,51-3 0-16,47 0-1 15,34-5 1-15,25 5-2 16,22-3 0-16,3 9-5 15,3 10 0-15</inkml:trace>
  <inkml:trace contextRef="#ctx0" brushRef="#br0" timeOffset="10222.73">1850 3953 13 0,'-15'-5'6'0,"0"15"-5"0,12-7 6 16,3 13-7-16,-6 10 0 16,4 9 0-16,2 15 1 15,-6 16-2-15,12 29 1 16,-6 24 2-16,0 48 0 15,-6 29 2-15,3 42 0 16,3 11 1-16,-9-1 1 0,6 4 1 16,3-14 0-1,12-13-2-15,-1-30 1 0,7-25-3 16,3-41 0-16,-3-31-9 16,0-29 1-16,6-45-5 15,-12-43 0-15</inkml:trace>
  <inkml:trace contextRef="#ctx0" brushRef="#br0" timeOffset="11050.4599">1749 4892 28 0,'-57'3'14'0,"22"-3"-19"0,23 0 21 16,-9 0-16-16,-12 2 1 31,-35-17-1-31,2-9 1 0,16 0-2 16,-1-18 1-16,0-14 0 16,1-13 1-16,11-18 1 15,12-22 0-15,10-12 1 16,17-17 0-16,5-13 1 15,22-10 0-15,9 10 0 16,12 11 1-16,-4 23-5 16,4 22 1-16,-6 32-11 15,-1 26 1-15</inkml:trace>
  <inkml:trace contextRef="#ctx0" brushRef="#br0" timeOffset="12521.76">2145 2492 19 0,'-9'6'9'0,"27"47"-4"0,-9-35 4 0,15 16-9 16,2 4 0 0,1 14 1-16,3-9 0 0,0-1-1 15,2-2 0-15,1-6 0 16,0-5 1-16,-9-5 0 15,2-13 0-15,-11-6 0 16,3-5 0-16,-9-5 0 16,-9-3 1-16,-6-3 0 15,-6-5 1-15,-9-2 0 16,1-1 1-16,-10-2-2 16,0 0 1-16,-3-3-1 15,1-5 1-15,-1-3-2 16,6-10 0-16,9 2-2 15,9-13 1-15,12 8-1 16,12-5 0-16,12 2 0 16,6-2 0-16,8 8 0 15,10 7 1-15,-6 12-1 16,2 7 1-16,-5 10-1 16,-6 6 0-16,-4 8 1 0,-14 11 0 15,-3 5 0-15,-12-6 0 16,3 9 0-16,-6-3 0 15,6-3 0-15,12 3 1 16,9-11-1-16,8-3 0 16,16-4 0-16,5 2 0 15,-2-8-1-15,-6 7 1 16,-4 1 0-16,-14 6 0 16,-15 2 0-16,-6 2 1 0,-15 16-2 15,-12-2 1-15,-15 5-3 16,-11 3 1-16,-13 2-5 15,-2 6 1-15,-7 2-3 16,-2 6 0-16</inkml:trace>
  <inkml:trace contextRef="#ctx0" brushRef="#br0" timeOffset="12958.08">3544 2275 18 0,'-6'14'9'0,"-6"52"-9"0,9-50 15 16,-3 15-13-16,-9 6 1 16,-6 11 1-16,-5-3 0 15,5-8-5-15,9-8 0 16,6-5 3-16,12-16 1 16,3-11-2-16,6-21 0 0,5-13 0 15,10-5 0-15,9-11 0 16,0-2 1-16,-7 2-1 15,-8 8 1-15,-3 8 0 16,-12 8 1-16,-12 21-2 16,-12 8 1-16,-9 13-1 15,-11 11 0-15,-7 0-3 16,-3 13 1-16,7-6-9 16,5 4 0-16</inkml:trace>
  <inkml:trace contextRef="#ctx0" brushRef="#br0" timeOffset="13199.12">4011 1889 23 0,'-3'-8'11'0,"9"40"-7"0,-6-19 11 16,0 16-15-16,0 11 0 16,3 8 1-16,6 7 0 15,0 6-3-15,3-13 0 16,3 2-5-16,0-5 1 16</inkml:trace>
  <inkml:trace contextRef="#ctx0" brushRef="#br0" timeOffset="13379.1">3586 2257 36 0,'-9'-21'18'0,"47"7"-22"16,-20 7 34-16,15-4-30 16,9-2 1-16,11-8-2 15,13 2 0-15,8-7-8 16,-3 7 1-16,-8-2-2 15,-24-3 0-15</inkml:trace>
  <inkml:trace contextRef="#ctx0" brushRef="#br0" timeOffset="13573.18">4464 1664 38 0,'-6'-2'19'0,"21"25"-27"16,-7-7 38-16,4 13-31 0,3 8 1 16,6 8-1-16,6 11 0 15,-3 13-6-15,2 2 1 16,-8-15-4-16,-6-6 1 16</inkml:trace>
  <inkml:trace contextRef="#ctx0" brushRef="#br0" timeOffset="13753.12">4127 2043 40 0,'3'-24'20'16,"69"0"-28"-16,-37 11 39 0,10-3-31 15,21-5 0-15,11-6-19 16,12-2 0-16,-5-8 18 15,-16-11 0-15</inkml:trace>
  <inkml:trace contextRef="#ctx0" brushRef="#br0" timeOffset="13947.15">5142 1296 42 0,'12'64'21'0,"3"60"-26"0,-12-71 42 16,3 19-37-16,-3 4 0 16,3 6-11-16,0-10 0 15,6-1 4-15,-6-18 1 16</inkml:trace>
  <inkml:trace contextRef="#ctx0" brushRef="#br0" timeOffset="14277.16">5523 1770 30 0,'9'-11'15'0,"33"11"-11"16,-30-5 20-16,3 5-25 16,8-5 0-16,10 2-8 15,-3-13 1-15,0-13 5 16,2-2 0-16,-8-7-6 15,3 1 1-15,-12-8 2 16,0-7 0-16,-3 1 7 16,-9 4 1-16,-3 2 5 15,0 8 0-15,0 13 2 16,-3 16 0-16,-6 16-2 16,-9 13 0-16,-6 11-3 15,-9 21 1-15,-2 23-2 16,-7 12 0-16,0-9-2 15,10 0 1-15,17-7-2 0,21-14 1 16,29-21-12-16,25-21 1 16</inkml:trace>
  <inkml:trace contextRef="#ctx0" brushRef="#br0" timeOffset="14967.1">6523 1566 35 0,'9'37'17'0,"9"45"-18"0,-12-66 22 15,-3-3-22-15,3 6 1 16,0-6-1-16,3-10 1 16,0-6 0-16,0-13 0 15,3-18 0-15,0-6 1 16,5-5-1-16,4-8 1 15,0-5 0-15,-3 3 0 16,-3 4 0-16,0 12 1 0,0 7-2 16,0 19 0-16,2 5 0 15,-5 16 0-15,-6 13-1 16,-3 3 1-16,-3 15 1 16,-3 6 0-16,0 6 1 15,3-6 0-15,9-6 0 16,6-2 1-16,3-8-1 15,3-7 1-15,6-14-1 16,2-14 0-16,-2-10-2 16,3-21 0-16,3-2-2 15,-1-6 0-15,-2-16-4 16,0 11 1-16,-6 10-6 16,-3 3 1-16,-7 13-1 15,1 5 0-15</inkml:trace>
  <inkml:trace contextRef="#ctx0" brushRef="#br0" timeOffset="15357.91">7955 1045 29 0,'0'-21'14'0,"3"13"-20"0,-3 8 27 0,0 0-23 16,-3-3 1-16,-6 3-1 16,-6-5 0-16,-9 10 3 15,-8 3 0-15,-7 3 0 16,0 5 0-16,1-3 2 15,2 3 1-15,0 8 0 16,6-3 1-16,7 8 0 16,-1-5 0-16,15 5-2 15,6 0 1-15,9 0-3 16,6-2 1-16,6 7-2 16,0-2 0-16,5-9-7 15,13-1 0-15,9-6-4 16,-4-16 0-16</inkml:trace>
  <inkml:trace contextRef="#ctx0" brushRef="#br0" timeOffset="15735.61">8958 751 26 0,'-24'-8'13'0,"-14"8"-13"0,23 0 17 0,-6 3-18 15,-12 5 1-15,-2 11-1 16,-1-4 0-16,0-4 1 15,3 2 0-15,4 8 2 16,2-5 0-16,3 13 2 16,3-5 1-16,0 13 0 15,6 3 1-15,6 10 0 16,4 3 0-16,8-5-3 16,8-3 0-16,13-3-8 15,12-18 0-15,15-16-7 16,8-16 0-16</inkml:trace>
  <inkml:trace contextRef="#ctx0" brushRef="#br0" timeOffset="15929.62">9312 328 23 0,'0'-26'11'0,"9"39"-6"16,-6-5 10-16,0 8-13 0,3 21 0 15,0 13 2-15,0 21 1 16,3 19-6-16,0 14 0 16,6 1-5-16,9-7 0 15,5-24-2-15,1-26 1 0</inkml:trace>
  <inkml:trace contextRef="#ctx0" brushRef="#br0" timeOffset="16108.54">9598 548 35 0,'3'-16'17'0,"0"32"-20"15,0-16 34-15,0 10-31 16,0 11 1-16,0 9-1 16,3 9 1-16,3 6-3 15,6 5 1-15,6 3-9 16,8-8 0-16</inkml:trace>
  <inkml:trace contextRef="#ctx0" brushRef="#br0" timeOffset="18044.78">7625 1347 18 0,'3'-8'9'0,"-3"-5"-5"16,6 13 4-16,3 0-9 0,2-3 1 16,4-2-1-16,3-3 0 15,3 0 1-15,6-5 1 16,3-3-2-16,-1 0 1 15,4-5 0-15,-3-3 1 16,0 0 0-16,-1 3 1 16,-2 0-1-16,-3 2 1 15,-6 3-1-15,-3-5 1 16,-9 5-1-16,-3 3 1 0,-12-3-1 16,3 0 0-16,-6 0 1 15,-6-5 0-15,-3 8-1 16,-9 5 1-16,-5 0 0 15,-1 8 0-15,3 5-1 16,3 3 0 0,-11 16 0-1,5 0 0-15,6 13 0 16,1 0 0-16,8 8-1 16,0-8 1-16,6 11 1 15,6 2 0-15,6 3 0 16,6 0 1-16,9 8-1 15,9-1 1-15,6-7-2 16,8-13 1-16,16-11-11 16,17-16 0-16,10-36-2 15,-1-20 0-15</inkml:trace>
  <inkml:trace contextRef="#ctx0" brushRef="#br0" timeOffset="18736.16">9357 257 31 0,'-6'-16'15'0,"15"32"-17"0,-6-3 27 0,6 8-24 15,3 27 1-15,3 10 1 16,0 19 0-16,5 18-4 16,4 3 1-16,-3-6 2 15,-3-10 1-15,6-5-2 16,6-16 1-16,-4-11-4 16,1-10 1-16,-3-16-5 15,-6-19 0-15,-3-5-5 16,-6-16 0-16</inkml:trace>
  <inkml:trace contextRef="#ctx0" brushRef="#br0" timeOffset="19111.6">10086 278 29 0,'3'-8'14'0,"-12"45"-13"0,0-27 23 0,-5 17-24 0,-16 13 0 15,-15 5-4-15,-8 8 0 16,-16-3 3-16,4-3 0 0,8-2-1 15,1-8 1-15,11-7 2 16,12-7 0-16,6-1 3 16,12-4 1-16,12 1 1 15,12-4 0-15,18 1 0 16,21 0 0-16,11 5-4 16,10-5 0-16,-16 8-8 15,-8-3 1-15,-3 3-7 16,-10-8 1-16</inkml:trace>
  <inkml:trace contextRef="#ctx0" brushRef="#br0" timeOffset="19832.92">3925 3119 30 0,'-3'-10'15'0,"42"10"-15"0,-28-8 15 15,19-8-15-15,21-2 0 16,14-6 0-16,19-8 0 16,35-10-1-16,27-14 1 15,35-13 0-15,39-13 0 16,39-13 1-16,45-13 0 15,38-19 2-15,27-3 1 16,24-5 0-16,18 11 0 0,3-6 0 16,-9 3 1-16,-18 18-3 15,-12 12 1-15,-30 9-7 16,-27 17 0 0,-20 10-7-16,-15 16 0 15</inkml:trace>
  <inkml:trace contextRef="#ctx0" brushRef="#br0" timeOffset="33463.93">4532 5929 6 0,'-30'3'3'0,"9"0"-3"0,13-1 4 15,2 1-5-15,-3 5 0 16,-3-6 0-16,0 6 0 0,0-5 2 16,-9 0 0-1,3 5 1-15,0-6 1 0,1 4 0 16,2-1 1-16,3 0 0 16,-3 0 0-1,9 3-1-15,6-2 1 0,9-4-3 16,12 1 1-16,2-3-1 15,13-3 1-15,12 1 0 16,11-4 0-16,19-4-2 16,14-3 1-16,12-3 1 15,18 8 0-15,6-11-1 16,18 6 1-16,18-3-2 16,14 3 1-16,13 2 0 15,2 1 0-15,13 10-1 16,-1-8 1-16,12 5-1 15,-2-2 0-15,5 10 1 16,-3-10 0-16,4 8-1 16,-13-1 0-16,-3 1 1 15,-14 5 0-15,-19-3-1 0,-17 6 1 16,-24 2-9-16,-15 0 1 16,-23-10-1-16,-25-19 0 15</inkml:trace>
  <inkml:trace contextRef="#ctx0" brushRef="#br0" timeOffset="35700.8">14849 5956 7 0,'-60'-8'3'0,"34"-8"-1"0,20 13 3 16,0-7-4-16,0-1 0 16,0 1 1-16,3-1 0 0,0 0-1 15,3 3 0-15,0 1 1 16,6-1 1-16,3 5-1 15,8 3 0-15,7 0 0 16,9 8 0-16,3-3-1 16,8 8 0-16,10-5 0 15,20 0 1-15,16-2-1 16,20-9 1-16,33-8 0 16,14-2 0-16,22-5 1 15,12-4 0-15,8-4 0 16,-3 5 0-16,-11-3 0 15,5 3 1-15,-14 8-1 16,-21 2 1-16,-18 3-3 16,-18 3 1-16,-15 10-1 15,-24-2 0-15,-14 7-4 16,-15 4 1-16,-13 4-8 16,-11 6 0-16</inkml:trace>
  <inkml:trace contextRef="#ctx0" brushRef="#br0" timeOffset="48942.46">20007 5895 24 0,'6'-27'12'0,"39"-10"-12"0,-15 24 12 16,11-5-11-16,31-4 0 15,32 4 1-15,42-3 1 0,29 8-4 16,43 5 1-16,20 5 0 16,3 6 1-16,-15 10-6 15,-12 8 1-15,-14-2-3 16,-28-6 0-16</inkml:trace>
  <inkml:trace contextRef="#ctx0" brushRef="#br0" timeOffset="59736.13">14929 7099 15 0,'0'-3'7'0,"-12"-18"-6"16,9 16 7-16,-6-3-8 15,-3 0 1-15,-5-3 0 16,-4 1 1-16,-6-4-3 16,-6 4 1-16,-8-6 0 15,-7 5 1-15,-9-2-1 16,-11-3 1-16,-18 3 0 15,-10 5 0-15,-8-3 1 16,-15 4 0-16,-9 9-1 16,-6 3 1-16,-12 6-1 15,-8 2 0-15,-4 3-1 16,0 8 1-16,-6 0-1 16,1-6 0-16,5 9 0 15,-3 5 1-15,12-1-1 0,3 9 0 16,10 5 0-16,13 0 0 15,22 3 0-15,18-6 0 16,11 6-1-16,22-9 1 16,14 6 0-16,15 5 0 15,12 1 0-15,18-1 1 16,21 0 0-16,15-2 0 16,23 0 0-16,19-9 1 15,23-4-1-15,27-6 0 16,26-8 0-16,19-8 0 15,20-10-1-15,22-3 1 0,20-11 0 16,3-10 0-16,15-11 0 16,-15-7 0-16,-9-9-1 15,-15-2 1-15,-32 2 0 16,-22-2 1-16,-29 2-2 16,-33-5 1-16,-26 0-3 15,-34 6 0-15,-47 2-6 16,-56 0 1-16</inkml:trace>
  <inkml:trace contextRef="#ctx0" brushRef="#br0" timeOffset="60442.24">4901 8017 12 0,'12'-16'6'0,"68"-24"-4"16,-50 35 1-16,21-6-4 15,14 1 1-15,16-6 2 0,11 5 1 16,24-2-3-16,21 0 0 16,15 0 2-16,23-3 0 15,25 3 0-15,29-3 0 16,9 5 0-16,33-5 0 16,24-5-1-16,20 0 1 15,30-3-1-15,30-2 0 16,24-1 0-16,21 1 0 15,12 5-1-15,-1 2 1 0,-20 3 0 16,-9 3 1-16,-33 5-1 16,-30 8 1-16,-20 3-2 15,-42 10 0-15,-36 3-7 16,-42-3 1-16</inkml:trace>
  <inkml:trace contextRef="#ctx0" brushRef="#br0" timeOffset="70396.32">2633 9239 25 0,'-15'-34'12'0,"15"26"-13"15,0 11 13-15,0 4-13 16,0 7 0-16,0 12 0 0,-3 19 0 16,3 5 1-1,0 22 0-15,0 23 0 0,0-21 0 16,9 96 1-16,0 31 0 15,3 37 0-15,9 47 1 16,-9 33 1-16,0 31 1 16,-9 27-1-16,2 8 0 15,4 7-1-15,3-7 0 16,6-8 0-16,6-22 0 16,0-23-2-16,0-27 0 15,-1-31 1-15,4-41 0 0,-3-20 0 16,-3-29 0-16,-3-38-3 15,-6-26 0-15,-9-26-7 16,-12-22 0-16</inkml:trace>
  <inkml:trace contextRef="#ctx0" brushRef="#br0" timeOffset="71360.37">841 11012 34 0,'-30'-42'17'0,"7"-11"-11"0,20 42 17 16,-6 1-24-16,-9 7 0 0,-6 11-1 15,-18 13 1-15,-8 11 1 16,-10 13 1-16,1 2-2 16,8-4 0-16,9-1 0 15,10-5 0-15,14-8 0 16,18-8 0-16,18-2 1 16,5-3 0-16,28 0 0 15,9-6 0-15,2 3 0 16,10-2 1-16,-4 5-1 15,-8 2 1-15,-19 4-1 16,1 1 1-16,-18 9 0 16,-12 3 0-16,-6 4 0 15,-21 11 1-15,-3 3-1 16,-15-2 1-16,0 7-3 16,-2 0 1-16,-7 8-8 15,0-5 1-15,-2-5-4 0,5-17 1 16</inkml:trace>
  <inkml:trace contextRef="#ctx0" brushRef="#br0" timeOffset="71630.9899">1329 11099 38 0,'-15'-5'19'16,"15"50"-28"-16,0-21 36 0,0 8-27 15,0 15 1-15,6 6-5 16,-3 5 0-16,6 0-4 15,6-13 1-15</inkml:trace>
  <inkml:trace contextRef="#ctx0" brushRef="#br0" timeOffset="71812.13">895 10586 43 0,'-60'-48'21'0,"27"46"-31"0,30 2 37 16,3 2-34-16,0 9 1 15,9 5-14-15,9-6 0 16</inkml:trace>
  <inkml:trace contextRef="#ctx0" brushRef="#br0" timeOffset="72347.4399">1457 11147 43 0,'-50'-11'21'0,"26"6"-30"15,21-3 36-15,-3 0-31 16,6-5 1-16,9-8-3 0,6 0 0 16,17-6 7-1,4-5 1-15,6 3-6 0,-9 5 1 16,-1 6 2-16,-5 5 0 16,-3 7 2-16,-6 9 1 15,-3 10 0-15,-6 8 0 16,-9 14 2-16,0 10 0 15,-9 10-1-15,-6 1 1 16,-3 5-2-16,3 2 1 16,12 3-1-16,3-5 0 0,18-8-1 15,0-3 0-15,15-5-1 16,17-10 1-16,1-11-5 16,-1-6 1-16,7-10-8 15,2-16 0-15</inkml:trace>
  <inkml:trace contextRef="#ctx0" brushRef="#br0" timeOffset="72546.89">1761 11242 30 0,'80'-40'15'0,"30"14"-28"16,-83 23 18-16,6-2-14 15,0-3 0-15</inkml:trace>
  <inkml:trace contextRef="#ctx0" brushRef="#br0" timeOffset="72798.7899">2359 11060 28 0,'39'-27'14'0,"26"-28"-15"0,-47 36 29 16,6-5-27-16,-3-5 1 15,3-5 1-15,-6-1 0 16,-4 4-4-16,-11-6 0 16,-3-1 2-16,-9 7 0 0,-8 7 0 15,-16 3 0-15,-3 15-1 16,-11 14 0-16,-13 14 0 16,0 12 1-16,-5 14 1 15,2 10 0-15,7 8 0 16,11 5 0-1,54 27 1 1,27-18 1-16,29-14-5 16,19-13 0-16,26-11-11 15,-3-31 1-15</inkml:trace>
  <inkml:trace contextRef="#ctx0" brushRef="#br0" timeOffset="94401.67">8675 11078 3 0,'-6'-10'1'0,"6"12"0"15,0-7 2-15,0 0-4 16,0-1 1-16,-2-2-2 16,-1 0 1-16,0 3 1 15,0-3 1-15,0 3-1 16,0 2 1-16,-3 1 0 15,3 4 0-15,0 1 0 16,0 0 1-16,0 2-1 16,0 3 1-16,3-3 0 15,0 0 0-15,3-2 1 16,3-6 0-16,9-5 0 16,11 3 1-16,16-5-2 15,18 4 1-15,11-2-1 16,30 0 1-16,18 0-3 0,12 0 0 15,21 3-1 1,3 3 1-16,0-1-5 0,-10 3 0 16</inkml:trace>
  <inkml:trace contextRef="#ctx0" brushRef="#br0" timeOffset="100632.19">15626 10253 14 0,'6'-14'7'0,"6"-7"-5"16,-9 16 7-16,0 2-10 15,5-2 0-15,-5 0-1 16,0-3 1-16,-3-5 2 15,-3-1 1-15,-6-4-1 0,1-1 1 16,-4 1 0-16,0-1 1 16,-6 1 0-16,-6-1 1 15,-12 1-3-15,-2-6 1 16,-13 5-1-16,-14 3 1 16,-4 3-2-16,-14 0 1 15,-12 2-1-15,-13 3 0 16,-5 6 0-16,-9-3 0 15,-12 2 0-15,-3 6 0 16,6-1 0-16,-14 6 0 0,8 5 0 16,-3 6 0-16,-12 2 0 15,9 5 1-15,-3 14-1 16,9 0 0-16,3 2 0 16,9 6 0-16,3-3 0 15,15 8 1-15,6 0-2 16,9 2 1-16,11 1 0 15,19 2 0-15,11 3 0 16,12 0 0-16,16-8 0 16,17-1 0-16,18 4 0 15,17-3 1-15,16 3-1 16,20-4 0-16,19-1 1 16,20-1 0-16,12-8 0 15,24-5 0-15,21-5 0 16,8-8 1-16,13-6-1 15,3-7 1-15,5-14-1 0,1-7 1 16,-1-11-1-16,-5-16 1 16,-13-14 1-16,1-12 0 15,-21 2 0-15,-15-5 1 16,-18-14-1-16,-18-2 1 16,-21 0-2-16,-20 16 1 15,-22 0-5-15,-20 5 0 16,-24 11-9-16,-32 5 1 15,-25 3-2-15,-2-3 0 0</inkml:trace>
  <inkml:trace contextRef="#ctx0" brushRef="#br0" timeOffset="101429.88">16626 10996 27 0,'-9'-3'13'0,"0"-5"-16"16,9 8 23-16,0 0-21 15,0 0 0-15,6-2 0 16,3 2 1-16,9-3 0 0,11 1 1 16,4-1-1-1,21 0 1-15,14-2 1 0,30 2 0 16,22-2 0-16,31 5 1 16,16 3-1-16,21 2 1 15,8-2-1-15,15 2 0 16,1-2-1-16,-1-1 0 15,-6 1-1-15,-8-1 1 16,-13-2-1-16,-26 0 0 16,-24 0-5-16,-21 3 1 15,-15 0-6-15,-29-14 1 0</inkml:trace>
  <inkml:trace contextRef="#ctx0" brushRef="#br0" timeOffset="107332.2399">4618 12181 8 0,'-17'-2'4'0,"22"23"-11"16,-5-24 4-16</inkml:trace>
  <inkml:trace contextRef="#ctx0" brushRef="#br0" timeOffset="108995.29">8777 12004 11 0,'-18'-8'5'0,"6"6"-11"0,9 2 6 15,0-3-2-15,0 3 0 31</inkml:trace>
  <inkml:trace contextRef="#ctx0" brushRef="#br0" timeOffset="109492.06">8735 12031 10 0,'6'18'5'0,"12"-2"0"0,-9-13 10 0,6-1-13 16,5 4 0-16,7-1 0 16,12-5 0-16,14-3-3 15,10-2 1-15,11-3 1 16,7-3 1-16,8-4-1 15,3-9 0-15,7 5 0 16,-7-2 1-16,6 0-1 16,-3-6 1-16,12 1-1 15,-2-1 0-15,-7 6 0 16,0 3 0-16,-3-6-1 16,-5-5 1-16,-4 0 0 15,-9 0 1-15,-8 0 0 16,-1-1 0-16,-11 1 0 15,-10-2 0-15,-8-1 0 16,-9 3 1-16,-12-3-2 16,-12 3 1-16,-12 0-1 15,-9-3 0-15,-15 11-1 0,-14-3 0 16,-13 0-1 0,-20-2 1-16,-4-3-1 15,-14 2 1-15,-9 9 0 16,-9-1 0-16,-18 3-1 0,3 8 0 15,-3 8 0-15,-6 6 1 16,3 12-1-16,-9 3 0 16,-3 19 0-16,-3 13 0 15,-8 21 0-15,-4 11 1 16,15 23-1-16,21 11 1 0,30 8-3 16,38-13 1-16,54-8-6 15,60 0 0-15,47-32-1 16,48-37 1-16</inkml:trace>
  <inkml:trace contextRef="#ctx0" brushRef="#br0" timeOffset="110495.3">10280 12086 25 0,'-18'-13'12'0,"15"2"-17"0,3 11 24 15,0 0-21-15,0 0 0 0,6 0-1 16,0 3 1-16,6 2 2 15,9-2 1-15,8 0-2 16,7 2 0-16,9-2 1 16,11-1 1-16,10-2 0 15,14 3 0-15,6-3 0 16,19-3 1-16,14 1-2 16,21-1 1-16,14 3 0 15,22-5 0-15,20 2-1 16,13-8 0-16,14 1 0 15,6-9 0-15,6 3 1 16,4-2 1-16,-4-3 0 16,-3 0 1-16,-9 2 0 15,-9 0 1-15,-8 6 0 16,-19 5 0-16,-29 0-2 16,-15 3 1-16,-15 2-3 15,-21 3 1-15,-24 0-2 16,-17 3 0-16,-15 0-9 15,-22 2 0-15</inkml:trace>
  <inkml:trace contextRef="#ctx0" brushRef="#br0" timeOffset="114580.63">10009 13822 14 0,'-6'-5'7'0,"-3"-17"-5"0,12 17 7 0,-3 0-9 16,0-1 0-16,0 1 0 16,3 0 1-1,3-3 0-15,12 0 1 0,18 0 0 16,14 3 0-16,36 2 1 15,34 6 0-15,25 10-1 16,40 3 1-16,8 10-2 16,16 9 1-16,-4-3-3 15,-5-6 1-15,-25-2-7 16,-17-6 1-16,-6-7-1 16,-30-14 1-16</inkml:trace>
  <inkml:trace contextRef="#ctx0" brushRef="#br0" timeOffset="-198429.13">2633 9110 21 0,'-15'-11'10'0,"21"16"-11"15,-3 1 10-15,3 15-10 0,3 8 1 16,0 16-1-16,0 8 0 15,-3 23 1-15,3 20 0 16,-6 18 0-16,3 28 1 16,-6 25 1-16,3 24 0 15,8 10 0-15,7 29 1 16,9 16 0-16,6 21 0 16,9 14-1-16,14 10 1 0,1 2-2 15,8 4 1-15,4-1-2 31,-7 3 1-31,-2-11 0 0,-10-7 0 0,-5-22 0 16,-3-8 0-16,-7-20 0 16,1-22 1-16,-9-24-1 15,-9-29 1-15,0-24-1 16,-4-21 1-16,-5-26-1 16,-6-21 1-16,3-17-1 15,-3-12 1-15,-3-25-1 16,-6-15 1-16,0-19-1 15,-3-26 1-15,-8-22-2 16,-4-23 1-16,0-32-1 16,-9-24 1-16,3-29-2 15,1-21 1-15,-7-10 0 16,-6-17 1-16,0-10-1 16,1-5 1-16,2-11 1 15,-6-3 0-15,1 0-1 0,-1-13 1 16,0 6-2-1,7-3 1-15,5 2-3 0,9-8 1 16,-3 17-2-16,6 7 0 16,-3 24 0-16,10 19 1 15,2 26 1-15,0 29 0 16,-3 21 1-16,9 27 0 16,0 24-1-16,6 15 1 15,6 30-1-15,6 23 0 16,5 30 0-16,10 42 0 15,3 37 3-15,3 53 0 0,-1 60 2 16,-2 59 0-16,-6 74 0 16,-3 77 1-16,3 71-13 15,11 74 1-15,-2 19-5 16,-15-64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49:55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15908 16272 21 0,'15'-8'10'0,"-3"-3"-14"16,-9 1 11-16,-3-1-10 15,-3-2 0-15,-3 2 0 16,-6-2 1-16,1-5 5 16,-4-4 0-16,-6-1-2 15,-12-4 1-15,-9 1 2 0,-5-6 0 16,-13 3 0-16,-11-6 0 15,-7-2-2-15,-17 3 0 16,-12 0-2-16,-18-3 1 16,-9 0-1-16,-15 5 0 15,-20 0 0-15,-10 3 0 16,-12 2 0-16,-17 6 0 16,-12 5 1-16,0 9 0 15,-13 4 1-15,10 6 0 16,3 7 0-16,12 6 1 15,5 2-1-15,10 9 1 16,-4 7-1-16,19 3 1 0,11 11-3 16,12 0 1-16,21 2-2 15,12 5 0-15,15 4 0 16,18 7 0 0,20 34-1-1,28-2 0-15,26 3 0 16,18-9 0-16,20 4 0 15,22-12 1-15,27 4-1 16,26-4 0-16,15-2 1 16,30-5 0-16,26-3 0 15,31-8 0-15,29-5-1 16,24-11 1-16,39-7-3 16,26-6 1-16,33-11-3 15,13-5 0-15</inkml:trace>
  <inkml:trace contextRef="#ctx0" brushRef="#br0" timeOffset="163.9">16662 17092 27 0,'211'-127'13'0,"-24"-61"-16"0,-148 119 26 15,-9-21-21-15,-18-29 1 16,-36-16-1-16,-39-18 1 16,-47-6-5-16,-53 11 1 15,-64 8 0-15,-61 10 0 16,-58 24-6-16,-49 32 1 15,-19 40-3-15,9 21 1 16</inkml:trace>
  <inkml:trace contextRef="#ctx0" brushRef="#br0" timeOffset="13916.81">2877 4792 1 0,'-15'-3'0'0,"21"-10"1"0,-6 10 0 16</inkml:trace>
  <inkml:trace contextRef="#ctx0" brushRef="#br0" timeOffset="14065.25">2978 4696 20 0,'39'-10'10'0,"29"10"-11"0,-35 2 20 16,36 6-19-16,32 3 1 0,42 5-2 15,23 0 0-15,46 5 0 16,14-5 1-16,21-8-1 15,21-6 0-15,3-7-4 16,-3-3 0-16,-15-13 0 16,-3 5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50:33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4270 8022 6 0,'-6'3'3'0,"15"-11"-4"16,-3 8 3-16,3 0-2 15,0 0 0-15,6-3 0 16,6 3 0-16,2-8 0 15,10 6 1-15,15-6 0 16,11 0 0-16,25-3 2 16,26 1 0-16,27-4 1 15,23-2 0-15,34 1 0 16,20-7 0-16,21-1-1 0,18 1 1 16,18 1-2-16,12 0 1 15,-3 11-2 1,15-6 1-16,5 2-2 0,-5 7 1 15,11-7 0-15,7 12 0 16,8 10-1-16,13 7 0 16,-4 1 0-16,13 3 0 15,-13 7 0-15,3-5 1 16,-11-2-1-16,-16-3 0 16,-17-8 1-16,-21-6 0 15,-9-7 0-15,-15-8 0 0,-24-6-1 16,-14-10 1-16,-25-2-2 15,-17 4 1-15,-12-2-7 16,-12 8 0-16</inkml:trace>
  <inkml:trace contextRef="#ctx0" brushRef="#br0" timeOffset="6530.19">2737 12562 13 0,'-36'-45'6'0,"4"-13"-2"15,29 48 6-15,-6-6-12 16,-6-3 1-16,6-2-1 16,0 0 1-16,0 0 3 15,0 2 0-15,0 6-1 16,3 8 0-16,-3 13 1 15,9 13 1-15,0 26-1 16,0 25 1-16,9 26-2 16,9 34 1-16,6 19-1 15,0 5 0-15,3 5 0 16,-4-10 0-16,-5-5 0 16,-6-9 1-16,0-15 0 0,-3-21 1 15,0-14-1-15,0-16 1 16,-3-13-1-16,0-13 1 15,0-23-1-15,0-20 1 16,-6-31-2-16,-6-29 1 16,-6-27-2-16,-9-31 0 15,-6-24 0-15,3 2 0 16,1 3 1-16,2 11 1 16,3 18 0-16,3 13 1 15,6 17 0-15,0 17 0 16,3 17-2-16,3 18 1 0,-3 24-3 15,3 27 0-15,-3 34-1 16,-3 42 1-16,0 37-4 16,1 45 0-16,11 24-6 15,11 3 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11T19:50:54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6253 10030 20 0,'-12'-23'10'0,"9"17"-10"15,3 6 11-15,0 0-12 16,0 3 1-16,0 5-1 16,0 10 0-16,0 14 3 15,0 13 0-15,0 21 0 16,0 29 0-16,-3 40 0 16,6 22 0-16,6 17 1 15,2 3 0-15,7-13-4 16,3-23 0-16,3-17-7 15,-3-23 1-15</inkml:trace>
  <inkml:trace contextRef="#ctx0" brushRef="#br0" timeOffset="1289.75">6071 10067 17 0,'-3'-10'8'0,"24"-1"-9"16,-6 9 8-16,9 2-7 16,11 0 0-16,13-3-1 15,17 0 1-15,19 1 1 16,11-4 0-16,24-2 1 0,24 3 0 16,18-3 1-16,23 3 0 15,24-3 1-15,13-3 0 16,32 3-1-16,30 0 1 15,17 1-2-15,31 1 0 16,11 6-1-16,15 0 1 16,18-2-2-16,12 2 1 15,3 0-1-15,12 0 1 16,6 2-1-16,11-2 1 16,-8-2-1-16,-15-6 1 0,-6-3 0 15,-27 1 0-15,-12-6 1 16,-26-13 1-16,-25-6 1 15,-17-2 1-15,-21-8 0 16,-21 3 1-16,-15 5-2 16,-17-3 0-16,-4 3-1 15,-23 5 0-15,-22 1-2 16,-5 1 1-16,-18 12-2 16,-24 10 1-16,-9 11-1 15,-14 10 1-15,-16 13-1 16,-8 19 1-16,-7 16 0 15,-2 11 1-15,2 20-1 16,1 19 1-16,-4 11-1 16,7 13 1-16,5 13-1 15,-2-8 0-15,5 8-1 16,10-5 1-16,-7-5-1 16,3-11 1-16,-2-11-1 0,2-12 0 15,7-9 0-15,-4-11 0 16,-6-12 0-16,4-9 1 15,-10-10-1-15,-14-13 1 16,-7-8-3-16,-11-6 1 16,-9-5 0-16,-9-2 0 15,-9-3-1-15,-15 0 1 16,-15-6 0-16,-12 1 1 0,-26-3 2 16,-16-3 0-16,-17-2 1 15,-33-3 1-15,-24 0-1 16,-30-3 0-16,-17-5-1 15,-36 5 0-15,-30-2-2 16,-9-8 1-16,-27-3-1 16,-5-2 0-16,-1-1 0 15,-11-2 0-15,-4 0-1 16,1-3 1-16,-1 0 0 16,1 0 1-16,-7-7-1 15,7 4 0-15,-13 1 0 16,-5 4 0-16,6-1 0 15,-10 1 1-15,1 1-1 16,-9 0 1-16,2 3-2 16,-8-1 1-16,-12 8 0 15,6-2 1-15,-6 0-2 16,12 0 1-16,-10 10 0 16,7 1 0-16,0 2 0 15,18-6 1-15,11 9-1 0,25 0 1 16,29 4-1-16,30 1 1 15,26 3-4-15,34 2 1 16,23 0-14-16,27 1 0 16,21-14-3-16,27-35 1 15</inkml:trace>
  <inkml:trace contextRef="#ctx0" brushRef="#br0" timeOffset="2520.8">1347 10642 16 0,'-15'-22'8'0,"3"4"-6"16,12 10 8-16,0 0-11 15,0 3 1-15,0 2 0 16,0-2 0-16,-6-1 0 15,6 1 1-15,-6 3 0 16,3-1 0-16,-2 3 1 16,2 5 0-16,-6 3 0 15,9 8 1-15,0 8-1 0,3 10 0 16,11 9 0-16,4 4 0 16,9 9-1-16,6 2 1 15,6 3-1-15,2-8 1 16,-5-8 0-16,0 0 1 15,-7-16-1-15,-2-3 1 16,-3-7 1-16,3-11 1 16,-3-14-2-16,2-15 0 15,1-11 0-15,-3-18 1 16,0-3-1-16,-12-10 0 16,-3-9-2-16,-6 4 1 0,-3 7-4 15,-3 8 1-15,0 13-6 16,-6 19 0-16,3 18-6 15,3 6 0 1</inkml:trace>
  <inkml:trace contextRef="#ctx0" brushRef="#br0" timeOffset="3181.67">2380 11115 21 0,'-6'-10'10'0,"6"4"-8"0,0 1 9 16,0 0-16-16,0-3 1 16,0-5-2-16,0-6 1 15,-3-13 7-15,3-5 1 0,-6-2-4 16,3-9 0-16,3-5 3 15,0-5 1-15,0 0 1 16,0-1 0-16,0 4 0 16,3 5 1-16,-3 7-3 15,0 11 1-15,6 3-2 16,-6 6 1-16,3-1-2 16,6 3 0-16,6 2-1 15,0-2 1-15,6 0-1 16,2 2 1-16,1-2 2 15,-3 0 0-15,0 5 0 16,3 8 1-16,-3 8 0 16,2 8 0-16,1 16 0 15,0 5 1-15,3 16-2 16,0 13 0-16,-1 8 0 16,4 14 1-16,-3-6-1 15,-3 5 1-15,2 3 0 16,-2-3 0-16,-6-7-1 15,0-6 1-15,-3 0-1 0,-6-16 0 16,-6-7-4-16,3-9 1 16,-6-7-8-16,-9-12 1 15,0-4-6-15,-21-16 1 16</inkml:trace>
  <inkml:trace contextRef="#ctx0" brushRef="#br0" timeOffset="3347.44">2380 10851 34 0,'3'-3'17'0,"54"-13"-25"0,-25 8 28 0,10-2-24 16,26-6 0-16,16 0-11 15,11-3 0-15</inkml:trace>
  <inkml:trace contextRef="#ctx0" brushRef="#br0" timeOffset="10838.53">12735 10083 21 0,'-11'-10'10'0,"11"-9"-11"0,3 14 11 15,0-3-12-15,2 0 1 16,-2-5-1-16,0 2 1 0,0 1 3 16,0-1 0-16,-3 0 0 15,3 1 1-15,0-1 2 16,0 3 1-16,-3 0-1 16,3 3 0-16,0 0-1 15,-3 5 1-15,6 2-3 16,0 4 1-16,-3 7-3 15,0 5 1-15,3 14 0 16,0 11 1-16,0 7 0 16,-3 8 0-16,0 0 0 15,0 14 0-15,3 4 0 16,3 4 0-16,0 2 0 16,-3 2 1-16,0 1-2 15,0 0 0-15,0 7 0 16,-3-7 1-16,-1-3 0 15,7-8 0-15,3-2 0 16,0-9 0-16,3 1 0 16,0-11 0-16,-3-8-1 15,0-8 1-15,-3-8-6 16,-3-11 0-16,-9-10-10 0,-18-5 1 16,-15-27-2-16,-8-32 0 15</inkml:trace>
  <inkml:trace contextRef="#ctx0" brushRef="#br0" timeOffset="11817.3">13870 10517 29 0,'-24'-26'14'0,"0"-1"-16"16,18 22 15-16,-6 2-15 0,-3 6 1 15,0 5-1 1,-3 2 1-16,-2 6 2 0,-1 0 1 16,3 13 0-16,3-2 1 15,9 5 0-15,6 2 1 16,6 0-1-16,9 1 1 15,6-6-1-15,11-5 0 16,10-6-2-16,3-2 1 16,2-13-2-16,1-3 1 15,0-14 0-15,-4 1 0 16,-11-5 0-16,-6-1 0 0,-6-2 0 16,-15 3 0-16,-12-1 0 15,-12 0 1-15,-9 4-2 16,-12 1 1-16,-11 4-2 15,-7 7 0-15,7 3-3 16,2 5 1-16,12 1-5 16,12-1 0-16,18 3-3 15,21-5 0-15</inkml:trace>
  <inkml:trace contextRef="#ctx0" brushRef="#br0" timeOffset="12113.93">14530 10081 44 0,'-12'-27'22'0,"6"27"-39"0,4 3 45 15,2 2-34-15,-3 8 1 16,0 6-1-16,3 5 1 16,3 7 8-16,2 14 1 15,7 6-5-15,6 10 0 16,3 10 1-16,3 3 1 0,0 8-5 16,-3-11 1-16,-4 1-4 15,-8-19 0-15</inkml:trace>
  <inkml:trace contextRef="#ctx0" brushRef="#br0" timeOffset="12249.99">14194 10607 25 0,'39'-32'12'0,"74"30"-22"16,-80-1 21-16,17 0-20 15,10-2 0-15</inkml:trace>
  <inkml:trace contextRef="#ctx0" brushRef="#br0" timeOffset="12549.17">15286 10184 28 0,'-12'-50'14'0,"-11"2"-13"0,14 43 27 16,-9-1-31-16,0 1 0 16,-3 2-1-16,-3 6 0 15,-2 5 6-15,-4 3 0 16,3-1-2-16,3 6 0 0,3 5 2 16,4 6 1-16,5 7 1 15,3 6 0-15,6 13 0 16,6 2 0-1,3 11-2-15,3 8 0 0,-1 6-5 16,-2-14 0-16,-6-3-4 16,-3-7 1-16,-11-8-5 15,-7-17 0-15</inkml:trace>
  <inkml:trace contextRef="#ctx0" brushRef="#br0" timeOffset="12700.6">14718 10660 27 0,'-12'-48'13'0,"12"9"-15"15,3 31 23-15,-3 0-22 16,3 3 0-16,3 5 0 16,6 2 0-16,6 6 0 15,11 3 1-15,13-1-2 16,15 1 0-16,11-1-5 16,9-2 1-16</inkml:trace>
  <inkml:trace contextRef="#ctx0" brushRef="#br0" timeOffset="13031.5">15581 10462 43 0,'-18'-11'21'0,"-41"24"-32"0,41-7 43 0,-3 4-32 15,0 3 0-15,0 6-1 16,3 5 0-16,7 0 0 15,8-1 0-15,9-2 0 16,8 3 0-16,10-5 0 16,9-3 0-16,0 0 1 15,-1-3 0-15,-2 0 0 16,-3 3 1-16,-6 0-1 16,-9-3 0-1,-12 0 0-15,-12 0 1 0,-9 6-1 16,-9-8 0-16,-3 2-4 15,-2-3 1-15,-7 4-5 16,0-4 1-16,7 1-3 16,8-6 0-16</inkml:trace>
  <inkml:trace contextRef="#ctx0" brushRef="#br0" timeOffset="13420.41">15911 10702 37 0,'9'-5'18'0,"21"-8"-28"0,-18 10 38 16,3 1-33-16,3-1 0 16,0-2-2-16,0-3 0 0,2-3 10 15,-2-2 0-15,3-3-5 16,-6-3 1-16,0 6 3 15,-6 0 0-15,-3 0 2 16,-6 0 0-16,-6 2-1 16,-3 0 1-16,0 1-2 15,-3 5 0-15,3-1 0 16,0 6 0-16,0 3 0 16,3 2 1-16,3 8-1 15,3 11 1-15,3 8-1 16,0 8 1-16,-3 5-1 15,3 0 1-15,0 5-3 16,6 3 0-16,0-16-8 16,6-5 1-16,9-11-5 15,5-19 0-15</inkml:trace>
  <inkml:trace contextRef="#ctx0" brushRef="#br0" timeOffset="13573.33">16662 10403 26 0,'50'-63'13'0,"-29"23"-12"0,-18 35 17 15,-3 2-21-15,-9 11 1 16,-12 8-1-16,-9 5 0 16,-8 16 4-16,-4 8 0 15,-6 13-7-15,-5 3 0 16,5-5 0-16,4-8 1 16</inkml:trace>
  <inkml:trace contextRef="#ctx0" brushRef="#br0" timeOffset="13678.27">16304 10734 34 0,'60'-16'17'0,"92"8"-27"0,-96 3 37 0,31 0-38 16,32-6 0-16,24-10-6 15,17-11 1-15</inkml:trace>
  <inkml:trace contextRef="#ctx0" brushRef="#br0" timeOffset="16049.85">7922 10750 25 0,'-6'3'12'0,"18"52"-13"0,-9-44 13 15,0 7-12-15,3 9 0 16,-3-1 1-16,3-5 0 16,-3 1 0-16,0-7 0 15,-3 1 2-15,0-5 1 16,0-3 0-16,0-6 0 16,-3 1 0-16,-3-11 1 15,0-8-2-15,-3-7 0 16,0-1-2-16,0-11 0 0,3-2-2 15,6-2 1 1,6-6-2-16,3-3 1 16,3 8-1-16,6 3 0 0,9 0 0 15,0 3 0-15,2 2 1 16,-2 0 0-16,-3 8-1 16,-3 6 0-16,-3 5 1 15,-3 10 0-15,-3 8 0 16,-4 11 0-16,-5 5 0 15,-3 14 0-15,-5 7 0 16,-7 0 0-16,-6 3-4 16,-3-2 0-16,-3-6-3 15,-3-13 1-15</inkml:trace>
  <inkml:trace contextRef="#ctx0" brushRef="#br0" timeOffset="16558.73">8613 10589 27 0,'-9'-27'13'0,"-6"19"-21"16,9 8 26-16,-3 6-20 15,-3-1 1-15,-6 5-1 16,-2 9 1-16,-4 2 3 15,-6 6 0-15,-6 7 1 16,4 0 1-16,5-5 0 16,6-2 0-16,6 5 0 15,6-9 1-15,6-1-2 16,3-7 0-16,6-7-3 16,3-5 1-16,3-8-1 15,3-8 0-15,9-9 0 16,-1-4 1-16,7-3-2 15,6 2 0-15,-9 6 0 16,-3 8 1-16,-4 8-3 16,-5 5 0-16,-9 10-4 0,-6 14 0 15,-9 3-3 1,-3 4 1-16</inkml:trace>
  <inkml:trace contextRef="#ctx0" brushRef="#br0" timeOffset="16784.76">8905 10861 21 0,'-21'8'10'0,"27"40"-24"16,-3-38 16-16,-3 4-7 16,3-4 1-16</inkml:trace>
  <inkml:trace contextRef="#ctx0" brushRef="#br0" timeOffset="17188.59">8881 10972 25 0,'-3'-18'12'0,"-9"-1"-8"0,9 14 24 0,-3-3-29 16,0 0 0-16,-3 0-1 15,3-2 0-15,0-1 1 16,0 0 1-16,3 6-2 0,0 0 1 16,0 2 0-1,0-2 0-15,0 0 1 16,0 2 1-16,3 3 1 0,0 0 0 16,6 3-1-16,3-3 1 15,3 2-1-15,0 3 1 16,0 9-1-16,6 2 0 15,6 5-1-15,-9 8 0 16,-1 8-1-16,-5-3 1 16,-9 3 2-16,-9 0 0 0,-8 3 1 15,-13 2 0-15,-6-5 0 16,-9-2 1-16,4-3 0 16,-4-3 0-16,-2-8-2 15,-1-11 0-15,9-7-2 16,9-8 0-16,4-14-4 15,14-10 1-15,15-8-1 16,12-13 0-16,8 0-2 16,10-1 0-16,12 4-5 15,2-1 0-15,4 11 2 16,-3-8 0-16</inkml:trace>
  <inkml:trace contextRef="#ctx0" brushRef="#br0" timeOffset="17386.55">9134 10906 25 0,'-9'3'12'0,"21"2"-42"0,-3-10 24 16</inkml:trace>
  <inkml:trace contextRef="#ctx0" brushRef="#br0" timeOffset="17597.16">9345 10755 25 0,'30'-47'12'0,"9"-9"-11"0,-27 46 25 0,-7-1-23 16,-2 0 0-16,-8 6-1 15,-7 2 1 1,-9 9-4-16,-9 10 0 0,-12 10 6 15,-8 11 0-15,5 0 1 16,-3 11 0-16,7-1 0 16,8 6 0-16,9-2-1 15,6-1 0-15,12-8-9 16,6-5 1-16,9-16-10 16,9-15 0-16,18-22-2 15,3-19 0-15</inkml:trace>
  <inkml:trace contextRef="#ctx0" brushRef="#br0" timeOffset="17834.53">9818 10385 34 0,'0'3'17'0,"3"60"-25"0,-3-37 31 16,0 19-24-16,0 16 0 15,-3 5-4-15,-3 9 1 16,-2-1 2-16,-4-11 1 16,0-13-3-16,0-13 0 15,0-18-1-15,6-14 0 0,6-18-1 16,6-11 1-16,6-18 1 16,12-14 1-16</inkml:trace>
  <inkml:trace contextRef="#ctx0" brushRef="#br0" timeOffset="17986.18">10143 10263 35 0,'3'40'17'0,"6"50"-20"0,-3-56 40 0,-3 22-37 16,0 13 1-16,-3-3-5 16,-3 3 1-16,-6-3-3 15,-9-3 1-15,-9-10-6 16,-9-16 1-16</inkml:trace>
  <inkml:trace contextRef="#ctx0" brushRef="#br0" timeOffset="18134.09">9545 10628 36 0,'-3'-50'18'0,"44"-6"-28"0,-14 41 33 16,15-4-25-16,11 1 1 15,16-1-3-15,5 1 1 16,13-1 0-16,-7 0 0 15,3 14-5-15,-14-5 0 16</inkml:trace>
  <inkml:trace contextRef="#ctx0" brushRef="#br0" timeOffset="18287">9628 10927 60 0,'54'-29'30'0,"148"-13"-78"0,-113 21 66 0,60-14-33 16,18-28 1-16</inkml:trace>
  <inkml:trace contextRef="#ctx0" brushRef="#br0" timeOffset="19472.3">6556 12644 23 0,'-12'-10'11'0,"6"10"-9"0,3 0 11 0,-3 0-15 16,0 0 1-16,0 2 0 15,0 1 1-15,-2 13 2 16,2 8 0-16,0 21 0 15,3 16 1-15,6 26 1 16,6 21 1-16,5 38-1 16,1 7 1-16,12 11-3 15,-3-5 1-15,3-13-5 16,-3-9 1-16,-4-15-6 16,-5-21 0-16,-3-27-3 15,-9-43 0-15</inkml:trace>
  <inkml:trace contextRef="#ctx0" brushRef="#br0" timeOffset="20824.6699">6497 12856 31 0,'-24'-21'15'0,"18"-3"-19"16,9 19 28-16,0 0-28 15,9-1 1-15,3 1-1 16,5 2 0-16,16 3 6 15,3-2 0-15,5 2-4 16,16 0 1-16,11 5 3 16,22 6 0-16,8-4 1 15,21 1 1-15,21 0-1 16,21 0 1-16,17-2-1 16,22 2 1-16,8-3-2 15,18 0 0-15,12-2-1 16,18-1 0-16,12 1-1 0,3 2 1 15,23-2-2-15,22 0 1 16,11-1 0-16,4-2 0 16,17 0-1-16,0 6 1 15,12 1 0-15,-2 9 1 16,2 0 0-16,6 8 0 16,-3-3 0-16,6 0 0 15,-9-2 0-15,0-6 0 16,-3-2 0-16,-5-3 1 15,-13 0 0-15,0-8 0 0,-8 0 0 16,-22-14 0-16,-8 6-1 16,-16-7 1-16,-23-1-2 15,-27 2 1-15,-20 1 0 16,-34 5 0-16,-23-2-1 16,-12 2 1-16,-12 8 0 15,-18 0 1-15,-18 8-1 16,-9 5 0-16,-11 3 0 15,-16 5 0-15,-8 5 1 16,-13 6 1-16,-8-5 0 16,-9 4 0-16,-6 6 1 15,-6 6 1-15,-3 2-1 16,-1 5 1-16,1 6-2 16,3 4 0-16,3-4-2 15,3 2 1-15,9 3-1 0,-1-8 0 16,1-3-1-16,0-5 1 15,3 3-1-15,-3-6 0 16,-4-5 0-16,-2-2 0 16,-3-6-1-1,-3 2 1-15,-9 1-3 0,-12-3 0 16,-6 0-1-16,-12 6 0 16,-18-1 0-16,-23 3 0 15,-22-2 0-15,-8-4 1 16,-24 6 1-16,-24-5 1 0,-24 3 1 15,-23-4 0-15,-36-2 0 16,-21 3 0-16,-24-5 0 16,-33-1 0-16,-17-10 0 15,-7 3 1-15,-5-9-1 16,-18-2 0-16,2-3 0 16,1-2 0-16,9-6 0 15,-13 3 1-15,1-2-1 16,0-1 0-16,6-2 0 15,2-1 1-15,-2-4-1 16,9-1 0-16,-1-5 0 16,4-2 0-16,8-6 1 15,1 0 0-15,5 0 0 16,1 3 0-16,2 5 0 16,4 3 0-16,14 3 0 15,6-1 1-15,6 0 0 16,13 6 0-16,17 0-1 15,20 0 1-15,25 2-1 0,6 3 0 16,32 0 0-16,15 0 0 16,27 0-6-16,18 3 0 15,18-1-11-15,14-2 1 16,31-10-3-16,23-14 0 16</inkml:trace>
  <inkml:trace contextRef="#ctx0" brushRef="#br0" timeOffset="21602.27">14599 13197 41 0,'9'6'20'0,"15"107"-19"0,-13-60 20 16,4 29-20-16,3 40 1 15,-3 24 1-15,-3 18 0 16,-3-6-4-16,0-12 0 16,-3-11-3-16,0-29 0 15,-3-19-7-15,3-23 0 16</inkml:trace>
  <inkml:trace contextRef="#ctx0" brushRef="#br0" timeOffset="22175.53">15462 13618 34 0,'-6'13'17'0,"-6"35"-20"0,12-24 25 16,0 13-21-16,3 5 1 16,0 8 2-16,6 1 1 15,6-4-5-15,0-4 0 16,0-12 4-16,0-7 1 15,5-5-2-15,13-11 1 16,6-22-3-16,8-9 1 16,-2-6-4-16,-6-9 1 15,-6-4-3-15,-7-5 0 0,-8 4-1 16,-6 3 1-16,-12 9 2 16,-12 2 0-16,-15 7 1 15,-8 9 1-15,-4 8 0 16,-9 2 1-16,-5 6-1 15,8 2 1-15,9 6-2 16,10-1 0-16,2 1-5 16,9 2 1-16,12 0-5 15,15-2 0-15</inkml:trace>
  <inkml:trace contextRef="#ctx0" brushRef="#br0" timeOffset="22458.48">16534 13237 25 0,'6'-34'12'0,"-9"-30"-14"0,3 54 18 16,-3-4-17-16,-3 1 1 15,0 5 0-15,-3 3 0 16,-6 2 1-16,3 6 0 15,0 5 2-15,-3 8 0 16,0 8 2-16,0 18 0 16,6 19 0-16,3 21 1 0,9 10-2 15,6 12 1-15,0 7-10 16,3 2 0-16,-3-12-6 16,-3-11 0-16</inkml:trace>
  <inkml:trace contextRef="#ctx0" brushRef="#br0" timeOffset="22908.78">15938 13594 47 0,'9'-5'23'0,"51"8"-33"16,-36 2 43-16,17 3-38 15,16 2 1-15,11 4-11 16,4-9 1-16,11 0 15 16,3-5 1-16,-2 0-8 15,2-5 0-15,-3-6 3 0,-2-10 0 16,-7-5 6-16,-8-6 1 16,-4-8 0-16,-14 1 1 15,-10-6-2-15,-14-3 0 16,-9-5-1-16,-9-5 1 15,-6 2-1-15,-6 1 0 16,-3 2 1-16,0 8 0 16,-3 5 0-16,0 11 1 15,1 5-2-15,-1 11 0 0,0 16-1 16,0 10 1-16,-3 16-2 16,3 16 0-16,-3 24 0 15,3 21 0-15,6 18 0 16,3 11 0-16,-3 0-4 15,0-2 0-15,0-14-5 16,-11-8 1-16,-7-15-4 16,3-20 1-16</inkml:trace>
  <inkml:trace contextRef="#ctx0" brushRef="#br0" timeOffset="23073.32">16626 14033 25 0,'-30'-82'12'0,"12"-50"-17"15,18 95 22-15,0 5-13 16,6 1 1-16,0-1 3 15,3 3 1-15,6 2-11 16,6 6 1-16,6 5 6 16,5 6 0-16,13 2-4 15,12 2 0-15,8 4-7 16,9 4 1-16,-5 6-7 16,-4-5 1-16</inkml:trace>
  <inkml:trace contextRef="#ctx0" brushRef="#br0" timeOffset="23360.73">17486 13597 38 0,'-9'3'19'0,"-24"7"-24"0,16-5 34 16,-10 3-30-16,-3-2 1 0,-3 4-1 16,9 3 0-16,4 3 1 15,8 3 1-15,6 5-1 16,6 0 0-16,9 2 0 15,11 0 1-15,7 1-1 16,3-3 0-16,-3 0-1 16,-3-3 0-16,-9-3 0 15,-10 1 0-15,-10-3 0 16,-10 2 1-16,-9-2-4 16,-3-5 1-16,-3-6-4 15,1-5 0-15,2 0-2 16,0-8 0-16</inkml:trace>
  <inkml:trace contextRef="#ctx0" brushRef="#br0" timeOffset="23749.58">17837 13827 41 0,'30'0'20'0,"-6"0"-42"0,-15-3 42 15,3-2-23-15,0-5 1 0,2-6 5 16,1-3 0 0,0-2 0-16,-3 0 0 0,0 5 0 15,-6-3 1-15,-3 4 0 16,-6 1 0-16,-3 4-3 15,-3 4 0-15,-3 4-1 16,-3 4 0-16,3 6 0 16,-5 11 1-16,-1 10 2 15,-3 11 0-15,3 13 0 16,0-3 0-16,6 5-5 16,6-7 1-16,6-11-7 15,3-10 1-15,9-14-5 16,6-13 1-16,6-16-2 15,12-21 1-15</inkml:trace>
  <inkml:trace contextRef="#ctx0" brushRef="#br0" timeOffset="23961.03">18519 13401 37 0,'-21'37'18'0,"-35"48"-26"16,38-56 40-16,-12 5-34 0,-9 3 0 15,6 0-4-15,7-5 1 16,8-5 6-16,18-9 1 16,15-2-4-16,12-5 0 15,23-3 0-15,16-3 1 16,20-3-1-16,18-2 0 16,9-2-6-16,15-6 1 15</inkml:trace>
  <inkml:trace contextRef="#ctx0" brushRef="#br0" timeOffset="25295.37">10488 13041 24 0,'-6'-16'12'0,"6"6"-13"0,0 5 17 15,0-3-16-15,0-3 0 16,0 0 0-16,0 4 0 0,0-1 1 16,0 0 0-16,0 2 1 15,0 1 1-15,0 5 0 16,0 0 0-16,3 3 1 15,0 5 0-15,3 5-1 16,0 3 1-16,0 5-1 16,0 11 0-16,3 10-1 15,0 14 1-15,0 12-1 16,0 14 0-16,-6 11 0 16,0 8 0-16,0 12 1 15,0 4 1-15,-3-9 0 16,3 1 0-16,0-9 0 15,0-7 0-15,2-19-5 16,4-13 1-16,-3-11-14 16,0-13 1-16,-3-26-3 15,-6-25 0-15</inkml:trace>
  <inkml:trace contextRef="#ctx0" brushRef="#br0" timeOffset="30880.4">4642 5916 16 0,'-27'-8'8'0,"10"5"-7"15,11 1 8-15,0 2-10 16,0 0 0 0,6 10-3-1,6-2 1-15,3 0 3 16,5 0 0-16,4 3-2 0,6-3 1 16,18 0 0-1,5 2 0-15,7 1 2 0,11-3 0 16,4 2 1-1,20-2 0-15,9-2 0 0,16-4 0 16,5-2-1-16,18-2 1 16,17-9-1-16,13-2 0 15,21 5-1-15,8 0 1 16,21 0-1-16,12 3 0 16,25 5-1-16,4 2 1 15,13 1-2-15,3 8 1 0,9-3-2 16,6 5 1-16,-10-8-3 15,-8-2 1-15</inkml:trace>
  <inkml:trace contextRef="#ctx0" brushRef="#br0" timeOffset="33057.8">7220 13557 23 0,'-15'-5'11'0,"21"-6"-7"0,-6 11 12 16,-3-2-16-16,0 4 1 16,-3 6 1-16,-3 0 1 15,0 5-2-15,0 6 0 16,0 7 1-16,-3 9 1 16,1 2-1-16,-1 5 1 15,6-7 0-15,0-6 0 16,0-5 0-16,3-14 1 0,0-7 0 15,3-9 0 1,3-9-2-16,3-12 1 0,0 1-2 16,0-9 0-16,3-2-3 15,0 3 1-15,2 2-1 16,1 0 0-16,-3 6-1 16,0 2 1-16,0 8 0 15,3 8 1-15,-3 0 0 16,0 8 0-16,0 3 0 15,3 2 1-15,3 3 1 16,-1 0 1-16,7 3-1 16,6-1 0-16,0-4 0 15,3-6 0-15,2-3 0 16,1-5 1-16,0-3-2 16,-3 1 1-16,-1-6-1 15,-2 3 1-15,-3 2 0 16,-3 1 0-16,0 7-1 15,-6 3 0-15,-1 3-1 16,-2 5 1-16,0 5-2 0,0 11 1 16,-3 7-5-16,0-4 1 15,3 7-7-15,6-5 0 16</inkml:trace>
  <inkml:trace contextRef="#ctx0" brushRef="#br0" timeOffset="33646.58">8149 13507 26 0,'-9'-3'13'0,"-9"-2"-18"16,15 2 16-16,-3 9-16 16,0 2 1-16,-3 2-2 15,-3 3 1-15,-3 9 10 16,-3-1 0-16,-3-3-2 16,10 6 1-16,-4 3 3 15,3-1 0-15,0-2 1 16,3-3 0-16,0-5-4 15,3-3 1-15,0-8-5 16,0-7 1-16,3-11-4 0,3-3 1 16,3-3 0-16,3-13 1 15,0-2 1-15,0 8 1 16,15-14-1-16,3-3 1 16,-3 6 1-16,5 3 0 15,-5 2-1-15,-6 3 1 16,0 5-2-16,-3 3 0 15,0 8 1-15,0 2 0 16,0 6 0-16,-1 8 0 16,-2 2 2-16,3 8 1 0,0 8 0 15,0 6 0-15,3 7 0 16,0 3 1-16,3 3-2 16,0 0 1-16,2 5-5 15,-2-6 1-15,0-2-7 16,-6-5 0-16,-3-5-6 15,-6-6 1-15,-12-8-3 16,-6-8 0-16</inkml:trace>
  <inkml:trace contextRef="#ctx0" brushRef="#br0" timeOffset="33781.58">7836 13703 37 0,'-6'0'18'0,"39"-6"-26"15,-15 1 36-15,6-3-36 16,17-2 0-16,16-12-10 16,23-7 0-16</inkml:trace>
  <inkml:trace contextRef="#ctx0" brushRef="#br0" timeOffset="34093.7899">8750 13324 30 0,'18'-13'15'0,"-15"13"-12"0,-3 0 24 16,-3 5-26-16,-9 3 1 15,-6 3 0-15,-3 10 0 16,0 3-3-16,-8 5 0 0,-4 3 2 16,0 0 0-16,0-1 0 15,6-2 0-15,7-2 0 16,2-6 0-16,9-5-1 16,6-3 1-16,6-2-3 15,9-6 1-15,6-5-3 16,5-5 1-16,7-1-1 15,3-1 1-15,-3 1 1 16,-3 4 0-16,-7-1 2 16,-2 6 1-16,-6 2 0 15,-6 3 1-15,-3 0-3 16,-9 0 1-16,-3 2-5 16,-3 3 1-16,0 1-6 15,6-4 1-15</inkml:trace>
  <inkml:trace contextRef="#ctx0" brushRef="#br0" timeOffset="34305.8">9119 13316 38 0,'0'-5'19'0,"12"18"-27"0,-6-7 36 16,0 12-29-16,0 11 1 15,-6 11-6-15,-6 13 1 16,-3 0 3-16,-6 10 1 16,0-2-7-16,-9 5 0 0,-6-7-1 15,-5-9 0 1</inkml:trace>
  <inkml:trace contextRef="#ctx0" brushRef="#br0" timeOffset="34487.7">8869 13311 40 0,'15'-21'20'0,"35"16"-31"16,-29 7 44-16,6 4-37 16,0 7 1-16,9 0-9 15,2 6 0-15,-2 7 10 16,-6 6 0-16</inkml:trace>
  <inkml:trace contextRef="#ctx0" brushRef="#br0" timeOffset="34607.63">9244 13674 25 0,'3'16'12'0,"9"23"-11"0,-6-26 19 16,0 3-22-16,-6 3 1 16,-3 7-7-16,0-5 0 15,-3-2 5-15,0-6 1 16</inkml:trace>
  <inkml:trace contextRef="#ctx0" brushRef="#br0" timeOffset="34784.06">9238 13475 28 0,'3'-34'14'0,"18"-16"-19"0,-9 42 26 0,3-3-23 15,2-5 1-15,13 0-1 16,6-2 0-16,0-1 1 15,-1 1 0-15,-2 7-6 16,-3 6 1-16,-6 7-1 16,-6 1 1-16</inkml:trace>
  <inkml:trace contextRef="#ctx0" brushRef="#br0" timeOffset="34920.7">9440 13576 42 0,'15'-11'21'0,"42"-26"-45"16,-42 27 48-16,12-6-40 15,14 0 1-15</inkml:trace>
  <inkml:trace contextRef="#ctx0" brushRef="#br0" timeOffset="35115.8">9184 13936 56 0,'-3'0'28'0,"54"-27"-70"0,-27 22 57 16,9-6-29-16,14-13 0 0</inkml:trace>
  <inkml:trace contextRef="#ctx0" brushRef="#br0" timeOffset="35565.86">9634 13647 49 0,'-3'21'24'0,"27"19"-40"15,-12-16 49-15,5 8-41 16,4 5 0-16,0 0-4 0,0-6 1 16,-6-4 18-16,-6-9 1 15,-3-7-7-15,-3-8 1 16,-3-11 4-16,0-8 1 15,-3-11 0-15,3-12 1 16,0 2-6-16,0-8 0 16,6 0-5-16,0 2 0 15,0 6-1-15,0 6 1 16,0 4 0-16,-3 6 0 16,-1 2 2-16,1 11 1 0,-3 8 0 15,0 11 1-15,3 10 0 16,0-2 1-16,-3 10 0 15,6 8 1-15,9 0-1 16,12 0 1-16,9-3-4 16,11-2 1-16,16-8-11 15,2-13 1-15,4-27-3 16,5-19 0-16</inkml:trace>
  <inkml:trace contextRef="#ctx0" brushRef="#br0" timeOffset="37081.36">11244 13779 45 0,'-30'-26'22'0,"30"-11"-24"16,3 26 22-16,6 1-25 16,6-6 1-16,9 0-3 15,6-5 1-15,6-3 8 0,2 3 0 16,7 0-4-1,5 8 1-15,-5 2 1 0,-3 11 0 16,-4 8 1-16,-8 10 1 16,-6 4-1-16,-15 9 1 15,-9 9-1-15,-12 5 0 16,-12 8 1-16,-11 10 1 16,-7 1 0-16,0-3 0 15,7-6 0-15,5-7 0 0,9-14 1 16,12-10 1-16,6-8-2 15,9-13 0-15,12-9-2 16,15 1 1-16,5-8-2 16,4-8 0-16,3 0-4 15,-4-3 0-15,-2 8-4 16,-3 0 1-16,-4-3-6 16,1-4 0-1</inkml:trace>
  <inkml:trace contextRef="#ctx0" brushRef="#br0" timeOffset="37456.38">11970 13457 38 0,'-14'31'19'0,"26"22"-22"15,-10-34 31-15,4 2-28 0,0-2 0 16,0-1 0-16,-3 1 1 16,-3-1 0-16,0-5 0 15,-3-5 2-15,0-5 1 16,3-8-1-16,3-1 1 16,6-10-2-16,6-7 1 15,6-6-2-15,6-3 0 0,3-3-1 16,5 4 0-16,-2 4-1 15,0 3 0-15,-9 11-1 16,-4 3 1-16,-8 7-3 16,0 6 1-16,-9 2-4 15,0 0 0-15,-3 3-2 16,-3 3 0-16,3-1-3 16,0 1 1-16</inkml:trace>
  <inkml:trace contextRef="#ctx0" brushRef="#br0" timeOffset="37741.7899">12322 13533 26 0,'0'8'13'0,"0"0"-18"16,0-5 22-16,-3 2-20 15,0 6 0-15,0-3-1 16,3 0 1-16,3-3 6 16,0-2 1-16,3-1-2 15,0 1 1-15,3-6 1 16,2-2 0-16,1 0 1 15,3-6 0-15,-3-5-2 0,0-2 0 16,0-6-1-16,3-8 1 16,0 0-1-16,3-7 0 15,-1-4 0-15,-2 4 0 16,0 7-2-16,-3-2 1 16,-3 15-3-16,0 8 0 15,-3 9-3-15,-6 15 1 16,-6 11-7-16,0 18 0 0</inkml:trace>
  <inkml:trace contextRef="#ctx0" brushRef="#br0" timeOffset="37922.7199">12146 13917 48 0,'63'-24'24'0,"97"-15"-74"16,-103 28 45-16,2-13 1 15,-8-18 0-15</inkml:trace>
  <inkml:trace contextRef="#ctx0" brushRef="#br0" timeOffset="38346.7">12869 14340 40 0,'15'80'20'0,"39"-1"-33"0,-42-60 40 0,0-3-28 16,-3-6 0-16,-3-5 2 16,-6-13 1-16,-3-13-1 15,-6-16 1-15,-3-10 1 16,-3-17 0-16,3-5-2 16,6-7 1-16,6 4-3 15,6 3 1-15,9 6-2 16,3 7 1-16,3 9-2 15,-4 7 1-15,1 8 1 16,-3 8 0-16,-3 9 0 16,-3 7 1-16,3 2-3 15,0 12 1-15,0 4-3 16,-3 6 0-16,-3 5-3 16,-6 3 0-16,-3 5-1 15,-3-2 1-15</inkml:trace>
  <inkml:trace contextRef="#ctx0" brushRef="#br0" timeOffset="38672.6199">13358 13801 35 0,'0'34'17'0,"6"35"-27"0,-6-45 37 15,-3 5-27-15,-3 5 0 0,-3-5 0 16,0-2 0-16,0-1 1 16,3-13 1-16,6-5 0 15,6-8 0-15,3-16 0 16,3-7 0-16,3-12-2 15,-4 4 1-15,1-4-4 16,0 9 1-16,-3-3-5 16,-3 2 1-16,0 3-5 15,-3 0 1-15</inkml:trace>
  <inkml:trace contextRef="#ctx0" brushRef="#br0" timeOffset="39287.39">13748 13666 41 0,'5'0'20'0,"1"18"-35"0,-3-7 40 0,-3 10-29 16,0 0 1-16,3 14 0 15,3 4 1-15,0 1 4 16,3 8 1-16,0-3-3 15,6 7 1-15,-3 7 1 16,0-9 1-16,-3 8-1 16,0-5 1-16,-3-8-2 15,0-8 0-15,-3-5 0 16,3-14 0-16,-1-4-1 16,4-14 1-16,-3-11-1 15,0-8 0-15,0-15 0 16,0-8 0-16,3-3 0 15,0-8 0-15,6 3 0 16,0-14 1-16,3 9-1 0,0 2 1 16,2 2-2-16,1 6 1 15,-3 8-2-15,0 6 1 16,-6 9 1-16,-3 7 0 16,-9 7 3-16,0 8 0 15,0 8 3-15,0 7 0 16,3 14 1-16,9 14 0 15,6-1-4-15,11 6 1 16,10-3-15-16,3-6 1 16,-10-25-6-16,-11-25 1 0</inkml:trace>
  <inkml:trace contextRef="#ctx0" brushRef="#br0" timeOffset="43506.6">14408 9186 27 0,'-12'-31'13'0,"6"7"-10"0,6 18 13 16,3 4-17-16,0 2 1 16,3 0 0-16,3 5 0 15,0 6 1-15,0 7 0 16,0 9 1-16,0 7 0 16,-3 6 0-16,0 2 1 15,0 3-1-15,6 3 0 16,6-3-6-16,2-6 1 15,10-2-6-15,3-23 0 0</inkml:trace>
  <inkml:trace contextRef="#ctx0" brushRef="#br0" timeOffset="43852.89">14792 9197 43 0,'15'-37'21'0,"57"8"-29"16,-49 23 39-16,10 1-32 16,3 0 0-16,3 2-7 15,2 3 1-15,1 0 5 16,-6 6 0-16,-4 1-4 15,-8 1 1-15,-9 6 1 0,-6 2 0 16,-3 2 6-16,-3 6 0 16,0 0 4-16,3 2 1 15,15 6-1-15,3-6 1 16,5-2-2-16,16-3 1 16,8-2-8-16,22-11 1 15,11-6-10-15,6-15 0 16</inkml:trace>
  <inkml:trace contextRef="#ctx0" brushRef="#br0" timeOffset="45250.25">8479 9488 36 0,'-9'-11'18'0,"12"3"-20"15,-3 6 18-15,6-4-18 16,6 1 1-16,6 3-1 16,6-6 1-16,2-6 2 15,7-1 0-15,6-1-1 16,-1 0 1-16,-2 5-1 16,-3 6 0-16,-3 2 0 15,-9 9 1-15,-7 7-1 16,-5-3 0-16,-12 9-2 15,-9 5 1-15,-8 5 1 16,-1-3 0-16,0-2 1 0,3 5 0 16,3-8-1-16,3-2 1 15,6-6 0-15,3-2 1 16,9-11-1-16,12-3 0 16,9-8-2-16,6-4 0 15,8-7-1-15,13-4 0 16,0-1 0-16,-1-2 0 15,4-2 0-15,-4 4 1 16,-2 1 0-16,-6 7 1 16,-7 3 0-16,-2 8 0 0,-6 8-1 15,-12 3 1-15,-1 8-1 16,-8 2 0-16,-6 11 1 16,-9 7 0-16,-9 4 2 15,4 4 1-15,5 4 2 16,9-6 0-16,9-3 1 15,14-7 0-15,19-11-1 16,12-16 1-16,20-16-4 16,6-5 1-16,-5-9-3 15,-4-7 0-15,-14 3-2 16,-16-8 1-16,-11 2-2 16,-21 3 0-16,-18 5-2 15,-21 8 0-15,-26 11-3 16,-25 16 1-16,-23 18-4 15,-12 3 0-15</inkml:trace>
  <inkml:trace contextRef="#ctx0" brushRef="#br0" timeOffset="46615.84">16263 12443 33 0,'-3'-5'16'0,"9"42"-15"0,-3-21 16 16,0 5-19-16,3 16 1 0,3 0-1 15,-4 8 1 1,1 3 1-16,0-6 1 0,0 6-4 16,-3-11 0-16,3-5-3 15,3-14 0-15,6-10-2 16,9-8 1-16</inkml:trace>
  <inkml:trace contextRef="#ctx0" brushRef="#br0" timeOffset="46973.7">16685 12375 54 0,'3'-14'27'0,"27"12"-55"15,-18-1 61-15,3 0-44 16,6 1 0-16,0-1-6 16,-1 0 1-16,-2 1 23 0,-3-1 1 15,0 3-12-15,-3 3 1 16,-3 5 7-16,-3 2 0 15,-3 11 2-15,0 6 1 16,-3 7-2-16,0 1 0 16,6 4-2-16,6-2 0 15,3-2 0-15,17-9 0 16,16-2 0-16,8-11 1 0,13-5-8 16,2-13 1-16,13-6-8 15,-7-23 1-15</inkml:trace>
  <inkml:trace contextRef="#ctx0" brushRef="#br0" timeOffset="48189.6899">12143 12285 25 0,'-6'-16'12'0,"9"2"-6"0,-3 9 13 16,0 5-17-16,0 0 0 15,0 0 0-15,0 0 1 0,0 0-5 16,0 5 1-16,-3 14 2 15,-3 13 1-15,-6 13-2 16,-6 10 0-16,1 1-1 16,2-3 0-16,6-3-4 15,6-8 0-15,6-7-4 16,6-11 0-16</inkml:trace>
  <inkml:trace contextRef="#ctx0" brushRef="#br0" timeOffset="48570.6">12578 12359 30 0,'-6'5'15'0,"3"11"-21"0,3-11 26 16,0 3-25-16,3 5 1 15,0 3-3-15,3 5 1 16,0 1 8-16,6 1 1 16,-1 4-4-16,4 2 0 15,0 0 4-15,0-5 1 16,0-8 3-16,3-6 0 16,3-7 0-16,-3-3 0 15,2-8-2-15,4-8 1 16,3-10-4-16,0-11 0 0,0 2-2 15,-4-4 1-15,-5-1-1 16,-9 3 0-16,-9 8-2 16,-15 8 0-16,-14 2-3 15,-22 14 0-15,-18 13-7 16,-11 5 1-16</inkml:trace>
  <inkml:trace contextRef="#ctx0" brushRef="#br0" timeOffset="49197.68">8419 12242 36 0,'-5'-8'18'0,"5"27"-29"15,-3-3 30-15,-9 15-20 16,-12 20 1-16,-9 7-1 0,-6 11 1 16,7-3-1-16,5-8 0 15,6-8-4-15,0-7 0 16,9-12-2-16,3-12 0 16</inkml:trace>
  <inkml:trace contextRef="#ctx0" brushRef="#br0" timeOffset="49496.33">9018 12248 41 0,'-24'15'20'16,"30"62"-24"-16,-9-56 42 0,0 11-36 15,-3 2 1-15,0 1-2 16,3-9 0-16,0-7-4 16,3-6 0-16,6-13 2 15,6-13 1-15,3-14 0 16,0-10 1-16,0-5 0 16,-6 5 1-16,-1 0-2 15,-8 5 0-15,-20 6-9 16,-28 23 1-16,-20 8-5 15,-34 6 0-15</inkml:trace>
  <inkml:trace contextRef="#ctx0" brushRef="#br0" timeOffset="51177.81">9235 12390 18 0,'-6'-10'9'0,"15"-9"-9"16,-3 14 10-16,0-6-9 16,3-2 0-16,-3 0 1 15,0-3 0-15,-6 6-1 16,-3-4 1-16,-6 4 1 16,-3 4 0-16,-3 1 0 15,-6 2 0-15,0 3-1 16,-2 6 0-16,2 4-2 15,-3 6 1-15,0 5-1 16,3 1 1-16,3 4 0 0,4 8 0 16,5 6 0-16,3-3 0 15,6 5 0-15,6-4 0 16,3-7 0-16,8-4 0 16,10-14 2-16,15-13 1 15,14-13 0-15,16-14 0 16,2-12 0-16,1-1 0 15,-10-2-3-15,-14 2 1 16,-16 5-8-16,-17 6 1 16,-21 3-5-16,-23 15 0 15,-28 9-3-15,-14 4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6" tIns="47868" rIns="95736" bIns="47868" numCol="1" anchor="t" anchorCtr="0" compatLnSpc="1">
            <a:prstTxWarp prst="textNoShape">
              <a:avLst/>
            </a:prstTxWarp>
          </a:bodyPr>
          <a:lstStyle>
            <a:lvl1pPr algn="l" defTabSz="957263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6" tIns="47868" rIns="95736" bIns="47868" numCol="1" anchor="t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6" tIns="47868" rIns="95736" bIns="47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6" tIns="47868" rIns="95736" bIns="47868" numCol="1" anchor="b" anchorCtr="0" compatLnSpc="1">
            <a:prstTxWarp prst="textNoShape">
              <a:avLst/>
            </a:prstTxWarp>
          </a:bodyPr>
          <a:lstStyle>
            <a:lvl1pPr algn="l" defTabSz="957263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36" tIns="47868" rIns="95736" bIns="47868" numCol="1" anchor="b" anchorCtr="0" compatLnSpc="1">
            <a:prstTxWarp prst="textNoShape">
              <a:avLst/>
            </a:prstTxWarp>
          </a:bodyPr>
          <a:lstStyle>
            <a:lvl1pPr algn="r" defTabSz="957263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fld id="{FE882ADF-721D-458D-A495-35E2FB5C66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62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111C7-39F7-4E5B-B639-24EFDA703EAE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4738" tIns="46538" rIns="94738" bIns="46538"/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2388" y="1092200"/>
            <a:ext cx="4800600" cy="360045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643313" y="9107488"/>
            <a:ext cx="244475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945" tIns="28254" rIns="19945" bIns="28254"/>
          <a:lstStyle/>
          <a:p>
            <a:pPr defTabSz="957263">
              <a:lnSpc>
                <a:spcPts val="1675"/>
              </a:lnSpc>
              <a:spcBef>
                <a:spcPct val="0"/>
              </a:spcBef>
            </a:pPr>
            <a:r>
              <a:rPr lang="en-US" sz="150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0711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409A1-48F3-4160-A8B6-2FCDB33507D6}" type="slidenum">
              <a:rPr lang="en-US"/>
              <a:pPr/>
              <a:t>11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50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D0490-03EF-4E23-B37C-5C5764322643}" type="slidenum">
              <a:rPr lang="en-US"/>
              <a:pPr/>
              <a:t>12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9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3F5B1-BA0C-4CAD-96A1-8C7AA6BFAE13}" type="slidenum">
              <a:rPr lang="en-US"/>
              <a:pPr/>
              <a:t>13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20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C9408-6696-4F34-B95A-331402B140BD}" type="slidenum">
              <a:rPr lang="en-US"/>
              <a:pPr/>
              <a:t>14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29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437A1F-F681-4B8E-9FEC-5154168E049D}" type="slidenum">
              <a:rPr lang="en-US"/>
              <a:pPr/>
              <a:t>15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63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477AC-E38C-4C3C-A428-6134510FD88D}" type="slidenum">
              <a:rPr lang="en-US"/>
              <a:pPr/>
              <a:t>16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38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F4A0C-319F-4235-B90A-EF287527A1B0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91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49EB9E-2FA6-4A79-8F22-953EC8D4105F}" type="slidenum">
              <a:rPr lang="en-US"/>
              <a:pPr/>
              <a:t>18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65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69BF1-8062-45FA-9E12-CD37322CC5D0}" type="slidenum">
              <a:rPr lang="en-US"/>
              <a:pPr/>
              <a:t>24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22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E678C0-5130-420B-A98C-233A64889572}" type="slidenum">
              <a:rPr lang="en-US"/>
              <a:pPr/>
              <a:t>29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7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B1DC9-981B-4F13-87D2-0075647B0A70}" type="slidenum">
              <a:rPr lang="en-US"/>
              <a:pPr/>
              <a:t>2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30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C3216-9DFE-4C55-B0A2-6684BA9581AD}" type="slidenum">
              <a:rPr lang="en-US"/>
              <a:pPr/>
              <a:t>30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39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32F018-195B-45B2-A7E2-725EE0FEB746}" type="slidenum">
              <a:rPr lang="en-US"/>
              <a:pPr/>
              <a:t>31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07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D906D1-3858-43E9-9C82-ED52F4182072}" type="slidenum">
              <a:rPr lang="en-US"/>
              <a:pPr/>
              <a:t>32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7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91D50-5492-4E25-9E88-EABE41991211}" type="slidenum">
              <a:rPr lang="en-US"/>
              <a:pPr/>
              <a:t>3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37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D0CD0-D504-409B-A734-93F3A3205F60}" type="slidenum">
              <a:rPr lang="en-US"/>
              <a:pPr/>
              <a:t>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16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FC333-332F-40B8-8CCC-B3D906A657AC}" type="slidenum">
              <a:rPr lang="en-US"/>
              <a:pPr/>
              <a:t>5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DB365-DFB1-4683-BD12-A862C903554F}" type="slidenum">
              <a:rPr lang="en-US"/>
              <a:pPr/>
              <a:t>7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4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49E83-9374-450E-8AF0-81E34C1ADFA3}" type="slidenum">
              <a:rPr lang="en-US"/>
              <a:pPr/>
              <a:t>8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93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712D6-55A0-487D-B96D-F81E8EBC40CF}" type="slidenum">
              <a:rPr lang="en-US"/>
              <a:pPr/>
              <a:t>9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2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4A409-CCAB-4B05-8492-EF9F836C2504}" type="slidenum">
              <a:rPr lang="en-US"/>
              <a:pPr/>
              <a:t>10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5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6B6F60-5F7F-412D-A80B-D8E5BC72CD2C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0D22E-0460-4864-B48C-4ED2817C5F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4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53D90F-8120-4012-8CEC-E50EB874DB14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842A0-1C8F-4CB9-86A0-66A98D157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8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29E1A-BF73-439B-9D31-22A06D94319A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59E3-101E-4277-AD7E-3083561B59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97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787D58-0CF9-4DA4-8191-0E8BB164A6B5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85AA2-2CC4-4A69-92A6-D25FF008D4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40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A08F64-A822-4EE4-AA1C-CE2D13EB2A2C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4008D-6ECB-4E0C-BA86-47C88C5EA7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9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8A0C45-CA87-4F56-92DE-0500221F7661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FE5A4-C294-4AD1-9E9B-6E294A0A7D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00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C7D63-B6F3-4C4D-9A77-D75EB48BF879}" type="datetime1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EC21B-D4F3-4550-A5EF-E873C36343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67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7FDE1B-306C-4135-91E6-EC29A1AEDC80}" type="datetime1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E223C-7FB4-4E65-A355-494A138DBD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72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4547C6-F148-4B7A-B01D-DF88E28CF3F5}" type="datetime1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C80AC-20A0-4360-B758-21A15035C2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04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B90B59-513E-44A0-8541-07DF6C966C7E}" type="datetime1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2705D-0434-4C96-BEB0-9CBA6BC91F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3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401B01-ED40-4D39-B4A8-2BB441C6CB5E}" type="datetime1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130B0-3E30-469E-A3E5-26F184BA9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0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E2319-8FEF-4FA8-88E0-864A20AD16C1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DF36D-957D-4EDC-BAA8-AB38AEB9B2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30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3A0087-5AF9-41AD-91D4-F2F07B144975}" type="datetime1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5C5B0-2B6D-4BF0-8FFF-71F36BCB60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5B3A40-4C2F-4AC7-A07F-A808A0FFCEEA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AB63C-8C9F-4D4E-83E4-BBDCEDAE0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6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993CEA-717C-4D83-9180-6FBDD9BA641D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D2EEB-3F81-4859-B73F-1708A1A7F7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3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605DE8-195A-43EC-9E31-26EFB0C5F581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01F95-7FD3-4F4C-9E6F-55E36B6F24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7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5DE257-458D-42D0-B8FC-047073D992E0}" type="datetime1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09A7C-5C0B-4A62-AC08-805599F30C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31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602F6-B8C1-4DED-802D-E3BD28B04E8C}" type="datetime1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568A3-C2DB-4039-B77A-79BD2A0EE1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5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359E16-125D-4708-B9E2-7399A827DE8F}" type="datetime1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106F1-1F1C-4B07-9E9F-D29A9B00C9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7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097AD2-0861-419D-B9DD-F54F2BA61CD7}" type="datetime1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24822-4FA8-4A6A-BDDB-3FBB331F36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4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24B06B-3CE9-4035-88BB-83804C4ABCE1}" type="datetime1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17F64-E415-49FE-B633-8AB0D94F9E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3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52C1C-96DF-4C17-954C-75E07FE06237}" type="datetime1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891BF-8A4A-4EB1-A595-7953CC8B4F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7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fld id="{881BA0E8-A745-4920-B672-4917D1FAAF61}" type="datetime1">
              <a:rPr lang="en-US" smtClean="0"/>
              <a:t>2/14/2022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3810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01B9175-1594-4914-A064-69AD7EE88B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fld id="{0E793881-D20D-4918-92A4-E205C330E8A1}" type="datetime1">
              <a:rPr lang="en-US" smtClean="0"/>
              <a:t>2/14/2022</a:t>
            </a:fld>
            <a:endParaRPr lang="en-US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008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C65F8145-410F-4101-96C5-D0865F2CEA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429000"/>
            <a:ext cx="3155950" cy="652463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 anchor="b"/>
          <a:lstStyle/>
          <a:p>
            <a:pPr defTabSz="904875">
              <a:lnSpc>
                <a:spcPts val="4100"/>
              </a:lnSpc>
              <a:tabLst>
                <a:tab pos="904875" algn="l"/>
                <a:tab pos="1809750" algn="l"/>
                <a:tab pos="2716213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2900" b="1" dirty="0">
                <a:solidFill>
                  <a:srgbClr val="000000"/>
                </a:solidFill>
              </a:rPr>
              <a:t>CSE 451: Operating Systems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>Winter 2022</a:t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000000"/>
                </a:solidFill>
              </a:rPr>
              <a:t/>
            </a:r>
            <a:br>
              <a:rPr lang="en-US" sz="2900" b="1" dirty="0">
                <a:solidFill>
                  <a:srgbClr val="0000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Module 13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Page Table Management, TLBs,</a:t>
            </a:r>
            <a:br>
              <a:rPr lang="en-US" sz="2900" b="1" dirty="0">
                <a:solidFill>
                  <a:srgbClr val="FF3300"/>
                </a:solidFill>
              </a:rPr>
            </a:br>
            <a:r>
              <a:rPr lang="en-US" sz="2900" b="1" dirty="0">
                <a:solidFill>
                  <a:srgbClr val="FF3300"/>
                </a:solidFill>
              </a:rPr>
              <a:t>and Other Pragmatics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4876800"/>
            <a:ext cx="1108075" cy="788988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Gary Kimura</a:t>
            </a: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  <a:p>
            <a:pPr marL="0" indent="0" algn="ctr" defTabSz="904875">
              <a:lnSpc>
                <a:spcPct val="90000"/>
              </a:lnSpc>
              <a:buFontTx/>
              <a:buNone/>
              <a:tabLst>
                <a:tab pos="452438" algn="l"/>
                <a:tab pos="904875" algn="l"/>
                <a:tab pos="1357313" algn="l"/>
                <a:tab pos="1809750" algn="l"/>
                <a:tab pos="2263775" algn="l"/>
                <a:tab pos="2716213" algn="l"/>
                <a:tab pos="3168650" algn="l"/>
                <a:tab pos="3621088" algn="l"/>
                <a:tab pos="4525963" algn="l"/>
                <a:tab pos="5430838" algn="l"/>
                <a:tab pos="6337300" algn="l"/>
              </a:tabLs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F36D-957D-4EDC-BAA8-AB38AEB9B2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56AE-2062-4756-A343-2578B49F054B}" type="slidenum">
              <a:rPr lang="en-US"/>
              <a:pPr/>
              <a:t>10</a:t>
            </a:fld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Two-level page tables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With two-level PT’s, virtual addresses have 3 parts:</a:t>
            </a:r>
          </a:p>
          <a:p>
            <a:pPr lvl="1"/>
            <a:r>
              <a:rPr lang="en-US"/>
              <a:t>master page number, secondary page number, offset</a:t>
            </a:r>
          </a:p>
          <a:p>
            <a:pPr lvl="1"/>
            <a:r>
              <a:rPr lang="en-US"/>
              <a:t>master PT maps master PN to secondary PT</a:t>
            </a:r>
          </a:p>
          <a:p>
            <a:pPr lvl="1"/>
            <a:r>
              <a:rPr lang="en-US"/>
              <a:t>secondary PT maps secondary PN to page frame number</a:t>
            </a:r>
          </a:p>
          <a:p>
            <a:pPr lvl="1"/>
            <a:r>
              <a:rPr lang="en-US"/>
              <a:t>offset and PFN yield physical address</a:t>
            </a:r>
          </a:p>
          <a:p>
            <a:endParaRPr lang="en-US" sz="1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3680" y="2125080"/>
              <a:ext cx="6441480" cy="3123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280" y="2120760"/>
                <a:ext cx="6457680" cy="313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FB1AF-6335-432A-B0E5-915B45498627}" type="slidenum">
              <a:rPr lang="en-US"/>
              <a:pPr/>
              <a:t>11</a:t>
            </a:fld>
            <a:endParaRPr 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level page tables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7308850" y="2492375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page</a:t>
            </a:r>
          </a:p>
          <a:p>
            <a:r>
              <a:rPr lang="en-US" sz="1400"/>
              <a:t>frame 0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7308850" y="3025775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page</a:t>
            </a:r>
          </a:p>
          <a:p>
            <a:r>
              <a:rPr lang="en-US" sz="1400"/>
              <a:t>frame 1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7308850" y="3559175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page</a:t>
            </a:r>
          </a:p>
          <a:p>
            <a:r>
              <a:rPr lang="en-US" sz="1400"/>
              <a:t>frame 2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7308850" y="5159375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page</a:t>
            </a:r>
          </a:p>
          <a:p>
            <a:r>
              <a:rPr lang="en-US" sz="1400"/>
              <a:t>frame Y</a:t>
            </a: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 rot="-5400000">
            <a:off x="7594601" y="4722812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…</a:t>
            </a: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7308850" y="4092575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page</a:t>
            </a:r>
          </a:p>
          <a:p>
            <a:r>
              <a:rPr lang="en-US" sz="1400"/>
              <a:t>frame 3</a:t>
            </a:r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7183438" y="2133600"/>
            <a:ext cx="1427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physical memory</a:t>
            </a:r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5791200" y="3048000"/>
            <a:ext cx="914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FEB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offset</a:t>
            </a:r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4267200" y="2765425"/>
            <a:ext cx="1419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physical address</a:t>
            </a:r>
          </a:p>
        </p:txBody>
      </p:sp>
      <p:sp>
        <p:nvSpPr>
          <p:cNvPr id="202765" name="Rectangle 13"/>
          <p:cNvSpPr>
            <a:spLocks noChangeArrowheads="1"/>
          </p:cNvSpPr>
          <p:nvPr/>
        </p:nvSpPr>
        <p:spPr bwMode="auto">
          <a:xfrm>
            <a:off x="4343400" y="30480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FEB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page frame #</a:t>
            </a:r>
          </a:p>
        </p:txBody>
      </p:sp>
      <p:sp>
        <p:nvSpPr>
          <p:cNvPr id="202766" name="Line 14"/>
          <p:cNvSpPr>
            <a:spLocks noChangeShapeType="1"/>
          </p:cNvSpPr>
          <p:nvPr/>
        </p:nvSpPr>
        <p:spPr bwMode="auto">
          <a:xfrm>
            <a:off x="6705600" y="32004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2" name="Rectangle 20"/>
          <p:cNvSpPr>
            <a:spLocks noChangeArrowheads="1"/>
          </p:cNvSpPr>
          <p:nvPr/>
        </p:nvSpPr>
        <p:spPr bwMode="auto">
          <a:xfrm>
            <a:off x="914400" y="3200400"/>
            <a:ext cx="1143000" cy="3810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74" name="Rectangle 22"/>
          <p:cNvSpPr>
            <a:spLocks noChangeArrowheads="1"/>
          </p:cNvSpPr>
          <p:nvPr/>
        </p:nvSpPr>
        <p:spPr bwMode="auto">
          <a:xfrm>
            <a:off x="1050925" y="2689225"/>
            <a:ext cx="93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master</a:t>
            </a:r>
          </a:p>
          <a:p>
            <a:r>
              <a:rPr lang="en-US" sz="1200" b="1">
                <a:solidFill>
                  <a:srgbClr val="FF0000"/>
                </a:solidFill>
              </a:rPr>
              <a:t>page table</a:t>
            </a:r>
          </a:p>
        </p:txBody>
      </p:sp>
      <p:sp>
        <p:nvSpPr>
          <p:cNvPr id="202775" name="Rectangle 23"/>
          <p:cNvSpPr>
            <a:spLocks noChangeArrowheads="1"/>
          </p:cNvSpPr>
          <p:nvPr/>
        </p:nvSpPr>
        <p:spPr bwMode="auto">
          <a:xfrm>
            <a:off x="1828800" y="1828800"/>
            <a:ext cx="19050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FEB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secondary page#</a:t>
            </a:r>
          </a:p>
        </p:txBody>
      </p:sp>
      <p:sp>
        <p:nvSpPr>
          <p:cNvPr id="202776" name="Rectangle 24"/>
          <p:cNvSpPr>
            <a:spLocks noChangeArrowheads="1"/>
          </p:cNvSpPr>
          <p:nvPr/>
        </p:nvSpPr>
        <p:spPr bwMode="auto">
          <a:xfrm>
            <a:off x="393700" y="1546225"/>
            <a:ext cx="12668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virtual address</a:t>
            </a:r>
          </a:p>
        </p:txBody>
      </p:sp>
      <p:sp>
        <p:nvSpPr>
          <p:cNvPr id="202777" name="Rectangle 25"/>
          <p:cNvSpPr>
            <a:spLocks noChangeArrowheads="1"/>
          </p:cNvSpPr>
          <p:nvPr/>
        </p:nvSpPr>
        <p:spPr bwMode="auto">
          <a:xfrm>
            <a:off x="381000" y="18288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FEB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master page #</a:t>
            </a:r>
          </a:p>
        </p:txBody>
      </p:sp>
      <p:sp>
        <p:nvSpPr>
          <p:cNvPr id="202778" name="Freeform 26"/>
          <p:cNvSpPr>
            <a:spLocks/>
          </p:cNvSpPr>
          <p:nvPr/>
        </p:nvSpPr>
        <p:spPr bwMode="auto">
          <a:xfrm>
            <a:off x="533400" y="2133600"/>
            <a:ext cx="381000" cy="1676400"/>
          </a:xfrm>
          <a:custGeom>
            <a:avLst/>
            <a:gdLst>
              <a:gd name="T0" fmla="*/ 0 w 336"/>
              <a:gd name="T1" fmla="*/ 0 h 1104"/>
              <a:gd name="T2" fmla="*/ 0 w 336"/>
              <a:gd name="T3" fmla="*/ 1104 h 1104"/>
              <a:gd name="T4" fmla="*/ 336 w 336"/>
              <a:gd name="T5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1104">
                <a:moveTo>
                  <a:pt x="0" y="0"/>
                </a:moveTo>
                <a:lnTo>
                  <a:pt x="0" y="1104"/>
                </a:lnTo>
                <a:lnTo>
                  <a:pt x="336" y="110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>
            <a:off x="2057400" y="3733800"/>
            <a:ext cx="838200" cy="152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81" name="Rectangle 29"/>
          <p:cNvSpPr>
            <a:spLocks noChangeArrowheads="1"/>
          </p:cNvSpPr>
          <p:nvPr/>
        </p:nvSpPr>
        <p:spPr bwMode="auto">
          <a:xfrm>
            <a:off x="3733800" y="1828800"/>
            <a:ext cx="914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FEB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offset</a:t>
            </a:r>
          </a:p>
        </p:txBody>
      </p:sp>
      <p:sp>
        <p:nvSpPr>
          <p:cNvPr id="202788" name="Rectangle 36"/>
          <p:cNvSpPr>
            <a:spLocks noChangeArrowheads="1"/>
          </p:cNvSpPr>
          <p:nvPr/>
        </p:nvSpPr>
        <p:spPr bwMode="auto">
          <a:xfrm>
            <a:off x="3028950" y="3375025"/>
            <a:ext cx="944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secondary</a:t>
            </a:r>
          </a:p>
          <a:p>
            <a:r>
              <a:rPr lang="en-US" sz="1200" b="1">
                <a:solidFill>
                  <a:srgbClr val="FF0000"/>
                </a:solidFill>
              </a:rPr>
              <a:t>page table</a:t>
            </a:r>
          </a:p>
        </p:txBody>
      </p:sp>
      <p:sp>
        <p:nvSpPr>
          <p:cNvPr id="202793" name="Rectangle 41"/>
          <p:cNvSpPr>
            <a:spLocks noChangeArrowheads="1"/>
          </p:cNvSpPr>
          <p:nvPr/>
        </p:nvSpPr>
        <p:spPr bwMode="auto">
          <a:xfrm>
            <a:off x="914400" y="3581400"/>
            <a:ext cx="1143000" cy="3810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4" name="Rectangle 42"/>
          <p:cNvSpPr>
            <a:spLocks noChangeArrowheads="1"/>
          </p:cNvSpPr>
          <p:nvPr/>
        </p:nvSpPr>
        <p:spPr bwMode="auto">
          <a:xfrm>
            <a:off x="914400" y="3962400"/>
            <a:ext cx="1143000" cy="3810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5" name="Rectangle 43"/>
          <p:cNvSpPr>
            <a:spLocks noChangeArrowheads="1"/>
          </p:cNvSpPr>
          <p:nvPr/>
        </p:nvSpPr>
        <p:spPr bwMode="auto">
          <a:xfrm>
            <a:off x="914400" y="4343400"/>
            <a:ext cx="1143000" cy="3810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6" name="Rectangle 44"/>
          <p:cNvSpPr>
            <a:spLocks noChangeArrowheads="1"/>
          </p:cNvSpPr>
          <p:nvPr/>
        </p:nvSpPr>
        <p:spPr bwMode="auto">
          <a:xfrm>
            <a:off x="914400" y="4724400"/>
            <a:ext cx="1143000" cy="3810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86" name="Rectangle 34"/>
          <p:cNvSpPr>
            <a:spLocks noChangeArrowheads="1"/>
          </p:cNvSpPr>
          <p:nvPr/>
        </p:nvSpPr>
        <p:spPr bwMode="auto">
          <a:xfrm>
            <a:off x="1066800" y="3549650"/>
            <a:ext cx="8159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accent2"/>
                </a:solidFill>
              </a:rPr>
              <a:t>secondary</a:t>
            </a:r>
          </a:p>
          <a:p>
            <a:r>
              <a:rPr lang="en-US" sz="1000" b="1">
                <a:solidFill>
                  <a:schemeClr val="accent2"/>
                </a:solidFill>
              </a:rPr>
              <a:t>page table</a:t>
            </a:r>
          </a:p>
        </p:txBody>
      </p:sp>
      <p:sp>
        <p:nvSpPr>
          <p:cNvPr id="202797" name="Freeform 45"/>
          <p:cNvSpPr>
            <a:spLocks/>
          </p:cNvSpPr>
          <p:nvPr/>
        </p:nvSpPr>
        <p:spPr bwMode="auto">
          <a:xfrm>
            <a:off x="2514600" y="2133600"/>
            <a:ext cx="381000" cy="2667000"/>
          </a:xfrm>
          <a:custGeom>
            <a:avLst/>
            <a:gdLst>
              <a:gd name="T0" fmla="*/ 0 w 336"/>
              <a:gd name="T1" fmla="*/ 0 h 1104"/>
              <a:gd name="T2" fmla="*/ 0 w 336"/>
              <a:gd name="T3" fmla="*/ 1104 h 1104"/>
              <a:gd name="T4" fmla="*/ 336 w 336"/>
              <a:gd name="T5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1104">
                <a:moveTo>
                  <a:pt x="0" y="0"/>
                </a:moveTo>
                <a:lnTo>
                  <a:pt x="0" y="1104"/>
                </a:lnTo>
                <a:lnTo>
                  <a:pt x="336" y="110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8" name="Rectangle 46"/>
          <p:cNvSpPr>
            <a:spLocks noChangeArrowheads="1"/>
          </p:cNvSpPr>
          <p:nvPr/>
        </p:nvSpPr>
        <p:spPr bwMode="auto">
          <a:xfrm>
            <a:off x="2895600" y="3886200"/>
            <a:ext cx="1143000" cy="3810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99" name="Rectangle 47"/>
          <p:cNvSpPr>
            <a:spLocks noChangeArrowheads="1"/>
          </p:cNvSpPr>
          <p:nvPr/>
        </p:nvSpPr>
        <p:spPr bwMode="auto">
          <a:xfrm>
            <a:off x="2895600" y="4267200"/>
            <a:ext cx="1143000" cy="3810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800" name="Rectangle 48"/>
          <p:cNvSpPr>
            <a:spLocks noChangeArrowheads="1"/>
          </p:cNvSpPr>
          <p:nvPr/>
        </p:nvSpPr>
        <p:spPr bwMode="auto">
          <a:xfrm>
            <a:off x="2895600" y="4648200"/>
            <a:ext cx="1143000" cy="3810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801" name="Rectangle 49"/>
          <p:cNvSpPr>
            <a:spLocks noChangeArrowheads="1"/>
          </p:cNvSpPr>
          <p:nvPr/>
        </p:nvSpPr>
        <p:spPr bwMode="auto">
          <a:xfrm>
            <a:off x="2895600" y="5029200"/>
            <a:ext cx="1143000" cy="3810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802" name="Rectangle 50"/>
          <p:cNvSpPr>
            <a:spLocks noChangeArrowheads="1"/>
          </p:cNvSpPr>
          <p:nvPr/>
        </p:nvSpPr>
        <p:spPr bwMode="auto">
          <a:xfrm>
            <a:off x="2895600" y="5410200"/>
            <a:ext cx="1143000" cy="3810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803" name="Rectangle 51"/>
          <p:cNvSpPr>
            <a:spLocks noChangeArrowheads="1"/>
          </p:cNvSpPr>
          <p:nvPr/>
        </p:nvSpPr>
        <p:spPr bwMode="auto">
          <a:xfrm>
            <a:off x="3028950" y="4648200"/>
            <a:ext cx="85883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chemeClr val="accent2"/>
                </a:solidFill>
              </a:rPr>
              <a:t>page frame</a:t>
            </a:r>
          </a:p>
          <a:p>
            <a:r>
              <a:rPr lang="en-US" sz="1000" b="1">
                <a:solidFill>
                  <a:schemeClr val="accent2"/>
                </a:solidFill>
              </a:rPr>
              <a:t>number</a:t>
            </a:r>
          </a:p>
        </p:txBody>
      </p:sp>
      <p:sp>
        <p:nvSpPr>
          <p:cNvPr id="202804" name="Freeform 52"/>
          <p:cNvSpPr>
            <a:spLocks/>
          </p:cNvSpPr>
          <p:nvPr/>
        </p:nvSpPr>
        <p:spPr bwMode="auto">
          <a:xfrm>
            <a:off x="4267200" y="2133600"/>
            <a:ext cx="1981200" cy="838200"/>
          </a:xfrm>
          <a:custGeom>
            <a:avLst/>
            <a:gdLst>
              <a:gd name="T0" fmla="*/ 0 w 1248"/>
              <a:gd name="T1" fmla="*/ 0 h 528"/>
              <a:gd name="T2" fmla="*/ 0 w 1248"/>
              <a:gd name="T3" fmla="*/ 96 h 528"/>
              <a:gd name="T4" fmla="*/ 1248 w 1248"/>
              <a:gd name="T5" fmla="*/ 96 h 528"/>
              <a:gd name="T6" fmla="*/ 1248 w 1248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8" h="528">
                <a:moveTo>
                  <a:pt x="0" y="0"/>
                </a:moveTo>
                <a:lnTo>
                  <a:pt x="0" y="96"/>
                </a:lnTo>
                <a:lnTo>
                  <a:pt x="1248" y="96"/>
                </a:lnTo>
                <a:lnTo>
                  <a:pt x="1248" y="52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805" name="Line 53"/>
          <p:cNvSpPr>
            <a:spLocks noChangeShapeType="1"/>
          </p:cNvSpPr>
          <p:nvPr/>
        </p:nvSpPr>
        <p:spPr bwMode="auto">
          <a:xfrm flipV="1">
            <a:off x="4038600" y="3352800"/>
            <a:ext cx="990600" cy="1524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6280" y="286560"/>
              <a:ext cx="8964000" cy="6463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440" y="280080"/>
                <a:ext cx="8979480" cy="648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E993E-7348-48E6-B3E7-FC1B02359E0B}" type="slidenum">
              <a:rPr lang="en-US"/>
              <a:pPr/>
              <a:t>12</a:t>
            </a:fld>
            <a:endParaRPr lang="en-US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  <a:p>
            <a:pPr lvl="1"/>
            <a:r>
              <a:rPr lang="en-US"/>
              <a:t>32-bit address space, 4KB pages, 4 bytes/PTE</a:t>
            </a:r>
          </a:p>
          <a:p>
            <a:pPr lvl="2"/>
            <a:r>
              <a:rPr lang="en-US"/>
              <a:t>how many bits in offset?</a:t>
            </a:r>
          </a:p>
          <a:p>
            <a:pPr lvl="3"/>
            <a:r>
              <a:rPr lang="en-US"/>
              <a:t>need 12 bits for 4KB (2</a:t>
            </a:r>
            <a:r>
              <a:rPr lang="en-US" baseline="30000"/>
              <a:t>12</a:t>
            </a:r>
            <a:r>
              <a:rPr lang="en-US"/>
              <a:t>=4K), so offset is 12 bits</a:t>
            </a:r>
          </a:p>
          <a:p>
            <a:pPr lvl="2"/>
            <a:r>
              <a:rPr lang="en-US"/>
              <a:t>want master PT to fit in one page</a:t>
            </a:r>
          </a:p>
          <a:p>
            <a:pPr lvl="3"/>
            <a:r>
              <a:rPr lang="en-US"/>
              <a:t>4KB/4 bytes = 1024 PTEs</a:t>
            </a:r>
          </a:p>
          <a:p>
            <a:pPr lvl="3"/>
            <a:r>
              <a:rPr lang="en-US"/>
              <a:t>thus master page # is 10 bits (2</a:t>
            </a:r>
            <a:r>
              <a:rPr lang="en-US" baseline="30000"/>
              <a:t>10</a:t>
            </a:r>
            <a:r>
              <a:rPr lang="en-US"/>
              <a:t>=1K)</a:t>
            </a:r>
          </a:p>
          <a:p>
            <a:pPr lvl="3"/>
            <a:r>
              <a:rPr lang="en-US"/>
              <a:t>and there are 1024 secondary page tables</a:t>
            </a:r>
          </a:p>
          <a:p>
            <a:pPr lvl="2"/>
            <a:r>
              <a:rPr lang="en-US"/>
              <a:t>and 10 bits are left (32-12-10) for indexing each secondary page table</a:t>
            </a:r>
          </a:p>
          <a:p>
            <a:pPr lvl="3"/>
            <a:r>
              <a:rPr lang="en-US"/>
              <a:t>hence, each secondary page table has 1024 PTEs and fits in one page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50440" y="2057400"/>
              <a:ext cx="5109480" cy="2206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6480" y="2053080"/>
                <a:ext cx="5117400" cy="221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23C5-8E76-46C4-9791-386B6792F214}" type="slidenum">
              <a:rPr lang="en-US"/>
              <a:pPr/>
              <a:t>13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Generalizing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Early architectures used 1-level page tables</a:t>
            </a:r>
          </a:p>
          <a:p>
            <a:r>
              <a:rPr lang="en-US"/>
              <a:t>VAX, P-II used 2-level page tables</a:t>
            </a:r>
          </a:p>
          <a:p>
            <a:r>
              <a:rPr lang="en-US"/>
              <a:t>SPARC used 3-level page tables</a:t>
            </a:r>
          </a:p>
          <a:p>
            <a:r>
              <a:rPr lang="en-US"/>
              <a:t>68030 used 4-level page tables</a:t>
            </a:r>
          </a:p>
          <a:p>
            <a:r>
              <a:rPr lang="en-US"/>
              <a:t>Key thing is that the outer level must be </a:t>
            </a:r>
            <a:r>
              <a:rPr lang="en-US">
                <a:solidFill>
                  <a:srgbClr val="FF0000"/>
                </a:solidFill>
              </a:rPr>
              <a:t>wired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down</a:t>
            </a:r>
            <a:r>
              <a:rPr lang="en-US"/>
              <a:t> (pinned in physical memory) in order to break the recursion – </a:t>
            </a:r>
            <a:r>
              <a:rPr lang="en-US" i="1"/>
              <a:t>no smoke and mirrors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99360" y="1715400"/>
              <a:ext cx="6957000" cy="1768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5040" y="1709280"/>
                <a:ext cx="6965640" cy="177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D4F8E-3397-4DE3-BD33-9C19D90BFA54}" type="slidenum">
              <a:rPr lang="en-US"/>
              <a:pPr/>
              <a:t>14</a:t>
            </a:fld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Hashed page table (great for sparse address spaces)</a:t>
            </a:r>
          </a:p>
          <a:p>
            <a:pPr lvl="1"/>
            <a:r>
              <a:rPr lang="en-US"/>
              <a:t>VPN is used as a hash</a:t>
            </a:r>
          </a:p>
          <a:p>
            <a:pPr lvl="1"/>
            <a:r>
              <a:rPr lang="en-US"/>
              <a:t>collisions are resolved because the elements in the linked list at the hash index include the VPN as well as the PFN</a:t>
            </a:r>
          </a:p>
          <a:p>
            <a:r>
              <a:rPr lang="en-US"/>
              <a:t>Inverted page table (really reduces space!)</a:t>
            </a:r>
          </a:p>
          <a:p>
            <a:pPr lvl="1"/>
            <a:r>
              <a:rPr lang="en-US"/>
              <a:t>one entry per page frame</a:t>
            </a:r>
          </a:p>
          <a:p>
            <a:pPr lvl="1"/>
            <a:r>
              <a:rPr lang="en-US"/>
              <a:t>includes process id, VPN</a:t>
            </a:r>
          </a:p>
          <a:p>
            <a:pPr lvl="1"/>
            <a:r>
              <a:rPr lang="en-US"/>
              <a:t>hard to search!  (but IBM PC/RT actually did this!)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28000" y="1443960"/>
              <a:ext cx="5686920" cy="4259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320" y="1440720"/>
                <a:ext cx="5698080" cy="4268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43-9F2E-411B-A705-2D5DB8156C9F}" type="slidenum">
              <a:rPr lang="en-US"/>
              <a:pPr/>
              <a:t>15</a:t>
            </a:fld>
            <a:endParaRPr lang="en-US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it all efficient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Original page table scheme doubled the cost of memory lookups</a:t>
            </a:r>
          </a:p>
          <a:p>
            <a:pPr lvl="1"/>
            <a:r>
              <a:rPr lang="en-US"/>
              <a:t>one lookup into page table, a second to fetch the data</a:t>
            </a:r>
          </a:p>
          <a:p>
            <a:r>
              <a:rPr lang="en-US"/>
              <a:t>Two-level page tables triple the cost!!</a:t>
            </a:r>
          </a:p>
          <a:p>
            <a:pPr lvl="1"/>
            <a:r>
              <a:rPr lang="en-US"/>
              <a:t>two lookups into page table, a third to fetch the data</a:t>
            </a:r>
          </a:p>
          <a:p>
            <a:r>
              <a:rPr lang="en-US"/>
              <a:t>How can we make this more efficient?</a:t>
            </a:r>
          </a:p>
          <a:p>
            <a:pPr lvl="1"/>
            <a:r>
              <a:rPr lang="en-US"/>
              <a:t>goal: make fetching from a virtual address about as efficient as fetching from a physical address</a:t>
            </a:r>
          </a:p>
          <a:p>
            <a:pPr lvl="1"/>
            <a:r>
              <a:rPr lang="en-US"/>
              <a:t>solution: use a hardware cache inside the CPU</a:t>
            </a:r>
          </a:p>
          <a:p>
            <a:pPr lvl="2"/>
            <a:r>
              <a:rPr lang="en-US"/>
              <a:t>cache the virtual-to-physical translations in the hardware</a:t>
            </a:r>
          </a:p>
          <a:p>
            <a:pPr lvl="2"/>
            <a:r>
              <a:rPr lang="en-US"/>
              <a:t>called a </a:t>
            </a:r>
            <a:r>
              <a:rPr lang="en-US">
                <a:solidFill>
                  <a:srgbClr val="FF0000"/>
                </a:solidFill>
              </a:rPr>
              <a:t>translation lookaside buffer</a:t>
            </a:r>
            <a:r>
              <a:rPr lang="en-US"/>
              <a:t> (</a:t>
            </a:r>
            <a:r>
              <a:rPr lang="en-US">
                <a:solidFill>
                  <a:srgbClr val="FF0000"/>
                </a:solidFill>
              </a:rPr>
              <a:t>TLB</a:t>
            </a:r>
            <a:r>
              <a:rPr lang="en-US"/>
              <a:t>)</a:t>
            </a:r>
          </a:p>
          <a:p>
            <a:pPr lvl="2"/>
            <a:r>
              <a:rPr lang="en-US"/>
              <a:t>TLB is managed by the memory management unit (MMU)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89600" y="2485080"/>
              <a:ext cx="4403160" cy="3264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3480" y="2479680"/>
                <a:ext cx="4416480" cy="327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8F0FF-1FFC-4EE5-BA4B-16A3BD2BFE80}" type="slidenum">
              <a:rPr lang="en-US"/>
              <a:pPr/>
              <a:t>16</a:t>
            </a:fld>
            <a:endParaRPr 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TLBs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Translation lookaside buffer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translates virtual page #s into PTEs (</a:t>
            </a:r>
            <a:r>
              <a:rPr lang="en-US" sz="1800" u="sng" dirty="0">
                <a:solidFill>
                  <a:srgbClr val="FF0000"/>
                </a:solidFill>
              </a:rPr>
              <a:t>not</a:t>
            </a:r>
            <a:r>
              <a:rPr lang="en-US" sz="1800" dirty="0">
                <a:solidFill>
                  <a:srgbClr val="FF0000"/>
                </a:solidFill>
              </a:rPr>
              <a:t> physical address</a:t>
            </a:r>
            <a:r>
              <a:rPr lang="en-US" sz="1800" dirty="0"/>
              <a:t>)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TLB is implemented in hardware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is a fully associative cache (all entries searched in parallel)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cache tags are virtual page numbers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cache values are PTEs (including protection, valid bit!)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with PFN(from PTE) + offset, MMU can directly calculate the physical address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TLBs exploit locality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processes only use a handful of pages at a time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can hold the “hot set” or “working set” of a process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hit rates in the TLB are therefore really important for performance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39520" y="1983960"/>
              <a:ext cx="4300560" cy="3575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4840" y="1978200"/>
                <a:ext cx="4310640" cy="3585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300D9-8A66-4394-9E23-7E5D47256D62}" type="slidenum">
              <a:rPr lang="en-US"/>
              <a:pPr/>
              <a:t>17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Managing TLBs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Address translations are mostly handled by the TLB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&gt;99% of translations, but there are </a:t>
            </a:r>
            <a:r>
              <a:rPr lang="en-US" sz="1800" dirty="0">
                <a:solidFill>
                  <a:srgbClr val="FF0000"/>
                </a:solidFill>
              </a:rPr>
              <a:t>TLB misses</a:t>
            </a:r>
            <a:r>
              <a:rPr lang="en-US" sz="1800" dirty="0"/>
              <a:t> occasionally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 case of a miss, translation is placed into the TLB, values are evicted. Selection algorithm is proprietary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Hardware (memory management unit (MMU))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knows where page tables are in memory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OS maintains them, HW access them directly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tables have to be in HW-defined format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this is how x86 works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And that was part of the difficulty in virtualizing the x86 …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Software loaded TLB (OS)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TLB miss faults to OS, OS finds right PTE and loads TLB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must be fast (but, 20-1000 cycles typically)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CPU ISA has instructions for TLB manipulation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OS gets to pick the page table format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45040" y="1575360"/>
              <a:ext cx="8072280" cy="4444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720" y="1569600"/>
                <a:ext cx="8088480" cy="445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4614-F9C9-4232-8EC0-7821DF96243F}" type="slidenum">
              <a:rPr lang="en-US"/>
              <a:pPr/>
              <a:t>18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Managing TLBs (2)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 must ensure TLB and page tables are consistent</a:t>
            </a:r>
          </a:p>
          <a:p>
            <a:pPr lvl="1"/>
            <a:r>
              <a:rPr lang="en-US" dirty="0"/>
              <a:t>when OS changes protection bits in a PTE, it needs to invalidate the PTE if it is in the TLB</a:t>
            </a:r>
          </a:p>
          <a:p>
            <a:r>
              <a:rPr lang="en-US" dirty="0"/>
              <a:t>What happens on a process context switch?</a:t>
            </a:r>
          </a:p>
          <a:p>
            <a:pPr lvl="1"/>
            <a:r>
              <a:rPr lang="en-US" dirty="0"/>
              <a:t>remember, each process typically has its own page tables</a:t>
            </a:r>
          </a:p>
          <a:p>
            <a:pPr lvl="1"/>
            <a:r>
              <a:rPr lang="en-US" dirty="0"/>
              <a:t>need to invalidate all the entries in TLB!  (</a:t>
            </a:r>
            <a:r>
              <a:rPr lang="en-US" dirty="0">
                <a:solidFill>
                  <a:srgbClr val="FF0000"/>
                </a:solidFill>
              </a:rPr>
              <a:t>flush TLB</a:t>
            </a:r>
            <a:r>
              <a:rPr lang="en-US" dirty="0"/>
              <a:t>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this is a big part of why process context switches are costly</a:t>
            </a:r>
          </a:p>
          <a:p>
            <a:pPr lvl="1"/>
            <a:r>
              <a:rPr lang="en-US" dirty="0"/>
              <a:t>can you think of a hardware fix to this?</a:t>
            </a:r>
          </a:p>
          <a:p>
            <a:r>
              <a:rPr lang="en-US" dirty="0"/>
              <a:t>When the TLB misses, and a new PTE is loaded, a cached PTE must be evicted</a:t>
            </a:r>
          </a:p>
          <a:p>
            <a:pPr lvl="1"/>
            <a:r>
              <a:rPr lang="en-US" dirty="0"/>
              <a:t>choosing a victim PTE is called the “TLB replacement policy”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54240" y="1374480"/>
              <a:ext cx="7497000" cy="3191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640" y="1370520"/>
                <a:ext cx="7504560" cy="3199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91D0-135D-49AA-B855-A38E1FBA4F5F}" type="slidenum">
              <a:rPr lang="en-US"/>
              <a:pPr/>
              <a:t>19</a:t>
            </a:fld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Functionality enhanced by page tables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Code (instructions) is read-only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bad pointer can’t change the program code</a:t>
            </a:r>
          </a:p>
          <a:p>
            <a:pPr>
              <a:lnSpc>
                <a:spcPct val="90000"/>
              </a:lnSpc>
            </a:pPr>
            <a:r>
              <a:rPr lang="en-US" dirty="0"/>
              <a:t>Dereferencing a null pointer is an error caught by hardware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Don’t use the first page of the virtual address space – mark it as invalid – so references to address 0 cause an interrupt</a:t>
            </a:r>
          </a:p>
          <a:p>
            <a:pPr>
              <a:lnSpc>
                <a:spcPct val="90000"/>
              </a:lnSpc>
            </a:pPr>
            <a:r>
              <a:rPr lang="en-US" dirty="0"/>
              <a:t>Inter-process memory protection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My address XYZ is different that your address XYZ</a:t>
            </a:r>
          </a:p>
          <a:p>
            <a:pPr>
              <a:lnSpc>
                <a:spcPct val="90000"/>
              </a:lnSpc>
            </a:pPr>
            <a:r>
              <a:rPr lang="en-US" dirty="0"/>
              <a:t>Shared libraries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running C programs use </a:t>
            </a:r>
            <a:r>
              <a:rPr lang="en-US" dirty="0" err="1"/>
              <a:t>libc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Have only one (partial) copy in physical memory, not one per process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page table entries mapping </a:t>
            </a:r>
            <a:r>
              <a:rPr lang="en-US" dirty="0" err="1"/>
              <a:t>libc</a:t>
            </a:r>
            <a:r>
              <a:rPr lang="en-US" dirty="0"/>
              <a:t> point to the same set of physical frames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DLL’s in Windows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36680" y="1487880"/>
              <a:ext cx="972360" cy="3137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1640" y="1483920"/>
                <a:ext cx="981360" cy="314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B4317-D69A-491D-AD10-D69D57BCE302}" type="slidenum">
              <a:rPr lang="en-US"/>
              <a:pPr/>
              <a:t>2</a:t>
            </a:fld>
            <a:endParaRPr lang="en-US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371600"/>
          </a:xfrm>
        </p:spPr>
        <p:txBody>
          <a:bodyPr/>
          <a:lstStyle/>
          <a:p>
            <a:r>
              <a:rPr lang="en-US"/>
              <a:t>Address translation and page faults</a:t>
            </a:r>
            <a:br>
              <a:rPr lang="en-US"/>
            </a:br>
            <a:r>
              <a:rPr lang="en-US"/>
              <a:t>(refresher!)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7129463" y="25146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</a:t>
            </a:r>
          </a:p>
          <a:p>
            <a:r>
              <a:rPr lang="en-US" sz="1600"/>
              <a:t>frame 0</a:t>
            </a:r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7129463" y="30480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</a:t>
            </a:r>
          </a:p>
          <a:p>
            <a:r>
              <a:rPr lang="en-US" sz="1600"/>
              <a:t>frame 1</a:t>
            </a: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7129463" y="35814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</a:t>
            </a:r>
          </a:p>
          <a:p>
            <a:r>
              <a:rPr lang="en-US" sz="1600"/>
              <a:t>frame 2</a:t>
            </a:r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7129463" y="51816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</a:t>
            </a:r>
          </a:p>
          <a:p>
            <a:r>
              <a:rPr lang="en-US" sz="1600"/>
              <a:t>frame Y</a:t>
            </a:r>
          </a:p>
        </p:txBody>
      </p:sp>
      <p:sp>
        <p:nvSpPr>
          <p:cNvPr id="222215" name="Rectangle 7"/>
          <p:cNvSpPr>
            <a:spLocks noChangeArrowheads="1"/>
          </p:cNvSpPr>
          <p:nvPr/>
        </p:nvSpPr>
        <p:spPr bwMode="auto">
          <a:xfrm rot="-5400000">
            <a:off x="7415213" y="4745037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…</a:t>
            </a:r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7129463" y="4114800"/>
            <a:ext cx="1143000" cy="533400"/>
          </a:xfrm>
          <a:prstGeom prst="rect">
            <a:avLst/>
          </a:prstGeom>
          <a:solidFill>
            <a:srgbClr val="EBEB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</a:t>
            </a:r>
          </a:p>
          <a:p>
            <a:r>
              <a:rPr lang="en-US" sz="1600"/>
              <a:t>frame 3</a:t>
            </a:r>
          </a:p>
        </p:txBody>
      </p:sp>
      <p:sp>
        <p:nvSpPr>
          <p:cNvPr id="222217" name="Rectangle 9"/>
          <p:cNvSpPr>
            <a:spLocks noChangeArrowheads="1"/>
          </p:cNvSpPr>
          <p:nvPr/>
        </p:nvSpPr>
        <p:spPr bwMode="auto">
          <a:xfrm>
            <a:off x="6900863" y="2133600"/>
            <a:ext cx="1633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physical memory</a:t>
            </a:r>
          </a:p>
        </p:txBody>
      </p:sp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5486400" y="3733800"/>
            <a:ext cx="914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FEB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offset</a:t>
            </a:r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4094163" y="3429000"/>
            <a:ext cx="1620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physical address</a:t>
            </a:r>
          </a:p>
        </p:txBody>
      </p:sp>
      <p:sp>
        <p:nvSpPr>
          <p:cNvPr id="222220" name="Rectangle 12"/>
          <p:cNvSpPr>
            <a:spLocks noChangeArrowheads="1"/>
          </p:cNvSpPr>
          <p:nvPr/>
        </p:nvSpPr>
        <p:spPr bwMode="auto">
          <a:xfrm>
            <a:off x="4038600" y="37338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FEB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 frame #</a:t>
            </a:r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>
            <a:off x="6400800" y="38862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2" name="Rectangle 14"/>
          <p:cNvSpPr>
            <a:spLocks noChangeArrowheads="1"/>
          </p:cNvSpPr>
          <p:nvPr/>
        </p:nvSpPr>
        <p:spPr bwMode="auto">
          <a:xfrm>
            <a:off x="1676400" y="3733800"/>
            <a:ext cx="14478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page frame #</a:t>
            </a:r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1676400" y="40386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4" name="Rectangle 16"/>
          <p:cNvSpPr>
            <a:spLocks noChangeArrowheads="1"/>
          </p:cNvSpPr>
          <p:nvPr/>
        </p:nvSpPr>
        <p:spPr bwMode="auto">
          <a:xfrm>
            <a:off x="1676400" y="43434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5" name="Rectangle 17"/>
          <p:cNvSpPr>
            <a:spLocks noChangeArrowheads="1"/>
          </p:cNvSpPr>
          <p:nvPr/>
        </p:nvSpPr>
        <p:spPr bwMode="auto">
          <a:xfrm>
            <a:off x="1676400" y="34290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6" name="Rectangle 18"/>
          <p:cNvSpPr>
            <a:spLocks noChangeArrowheads="1"/>
          </p:cNvSpPr>
          <p:nvPr/>
        </p:nvSpPr>
        <p:spPr bwMode="auto">
          <a:xfrm>
            <a:off x="1676400" y="46482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7" name="Rectangle 19"/>
          <p:cNvSpPr>
            <a:spLocks noChangeArrowheads="1"/>
          </p:cNvSpPr>
          <p:nvPr/>
        </p:nvSpPr>
        <p:spPr bwMode="auto">
          <a:xfrm>
            <a:off x="1676400" y="31242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8" name="Rectangle 20"/>
          <p:cNvSpPr>
            <a:spLocks noChangeArrowheads="1"/>
          </p:cNvSpPr>
          <p:nvPr/>
        </p:nvSpPr>
        <p:spPr bwMode="auto">
          <a:xfrm>
            <a:off x="1676400" y="4953000"/>
            <a:ext cx="1447800" cy="304800"/>
          </a:xfrm>
          <a:prstGeom prst="rect">
            <a:avLst/>
          </a:prstGeom>
          <a:solidFill>
            <a:srgbClr val="F6F2F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9" name="Rectangle 21"/>
          <p:cNvSpPr>
            <a:spLocks noChangeArrowheads="1"/>
          </p:cNvSpPr>
          <p:nvPr/>
        </p:nvSpPr>
        <p:spPr bwMode="auto">
          <a:xfrm>
            <a:off x="1862138" y="2819400"/>
            <a:ext cx="1058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page table</a:t>
            </a:r>
          </a:p>
        </p:txBody>
      </p:sp>
      <p:sp>
        <p:nvSpPr>
          <p:cNvPr id="222230" name="Rectangle 22"/>
          <p:cNvSpPr>
            <a:spLocks noChangeArrowheads="1"/>
          </p:cNvSpPr>
          <p:nvPr/>
        </p:nvSpPr>
        <p:spPr bwMode="auto">
          <a:xfrm>
            <a:off x="1828800" y="1828800"/>
            <a:ext cx="9144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FEB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offset</a:t>
            </a:r>
          </a:p>
        </p:txBody>
      </p:sp>
      <p:sp>
        <p:nvSpPr>
          <p:cNvPr id="222231" name="Rectangle 23"/>
          <p:cNvSpPr>
            <a:spLocks noChangeArrowheads="1"/>
          </p:cNvSpPr>
          <p:nvPr/>
        </p:nvSpPr>
        <p:spPr bwMode="auto">
          <a:xfrm>
            <a:off x="776288" y="15240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virtual address</a:t>
            </a:r>
          </a:p>
        </p:txBody>
      </p:sp>
      <p:sp>
        <p:nvSpPr>
          <p:cNvPr id="222232" name="Rectangle 24"/>
          <p:cNvSpPr>
            <a:spLocks noChangeArrowheads="1"/>
          </p:cNvSpPr>
          <p:nvPr/>
        </p:nvSpPr>
        <p:spPr bwMode="auto">
          <a:xfrm>
            <a:off x="381000" y="18288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EFEB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virtual page #</a:t>
            </a:r>
          </a:p>
        </p:txBody>
      </p:sp>
      <p:sp>
        <p:nvSpPr>
          <p:cNvPr id="222233" name="Freeform 25"/>
          <p:cNvSpPr>
            <a:spLocks/>
          </p:cNvSpPr>
          <p:nvPr/>
        </p:nvSpPr>
        <p:spPr bwMode="auto">
          <a:xfrm>
            <a:off x="1066800" y="2133600"/>
            <a:ext cx="533400" cy="1752600"/>
          </a:xfrm>
          <a:custGeom>
            <a:avLst/>
            <a:gdLst>
              <a:gd name="T0" fmla="*/ 0 w 336"/>
              <a:gd name="T1" fmla="*/ 0 h 1104"/>
              <a:gd name="T2" fmla="*/ 0 w 336"/>
              <a:gd name="T3" fmla="*/ 1104 h 1104"/>
              <a:gd name="T4" fmla="*/ 336 w 336"/>
              <a:gd name="T5" fmla="*/ 110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1104">
                <a:moveTo>
                  <a:pt x="0" y="0"/>
                </a:moveTo>
                <a:lnTo>
                  <a:pt x="0" y="1104"/>
                </a:lnTo>
                <a:lnTo>
                  <a:pt x="336" y="1104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34" name="Freeform 26"/>
          <p:cNvSpPr>
            <a:spLocks/>
          </p:cNvSpPr>
          <p:nvPr/>
        </p:nvSpPr>
        <p:spPr bwMode="auto">
          <a:xfrm>
            <a:off x="2286000" y="2133600"/>
            <a:ext cx="3657600" cy="1600200"/>
          </a:xfrm>
          <a:custGeom>
            <a:avLst/>
            <a:gdLst>
              <a:gd name="T0" fmla="*/ 0 w 2304"/>
              <a:gd name="T1" fmla="*/ 0 h 960"/>
              <a:gd name="T2" fmla="*/ 0 w 2304"/>
              <a:gd name="T3" fmla="*/ 144 h 960"/>
              <a:gd name="T4" fmla="*/ 2304 w 2304"/>
              <a:gd name="T5" fmla="*/ 144 h 960"/>
              <a:gd name="T6" fmla="*/ 2304 w 2304"/>
              <a:gd name="T7" fmla="*/ 96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04" h="960">
                <a:moveTo>
                  <a:pt x="0" y="0"/>
                </a:moveTo>
                <a:lnTo>
                  <a:pt x="0" y="144"/>
                </a:lnTo>
                <a:lnTo>
                  <a:pt x="2304" y="144"/>
                </a:lnTo>
                <a:lnTo>
                  <a:pt x="2304" y="96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35" name="Line 27"/>
          <p:cNvSpPr>
            <a:spLocks noChangeShapeType="1"/>
          </p:cNvSpPr>
          <p:nvPr/>
        </p:nvSpPr>
        <p:spPr bwMode="auto">
          <a:xfrm>
            <a:off x="3124200" y="38862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36" name="Text Box 28"/>
          <p:cNvSpPr txBox="1">
            <a:spLocks noChangeArrowheads="1"/>
          </p:cNvSpPr>
          <p:nvPr/>
        </p:nvSpPr>
        <p:spPr bwMode="auto">
          <a:xfrm>
            <a:off x="3733800" y="5181600"/>
            <a:ext cx="2514600" cy="928688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What mechanism causes a page fault to occur?</a:t>
            </a:r>
          </a:p>
        </p:txBody>
      </p:sp>
      <p:sp>
        <p:nvSpPr>
          <p:cNvPr id="222237" name="Text Box 29"/>
          <p:cNvSpPr txBox="1">
            <a:spLocks noChangeArrowheads="1"/>
          </p:cNvSpPr>
          <p:nvPr/>
        </p:nvSpPr>
        <p:spPr bwMode="auto">
          <a:xfrm>
            <a:off x="3733800" y="4343400"/>
            <a:ext cx="2514600" cy="654050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BEB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Recall how address translation works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46400" y="938160"/>
              <a:ext cx="7949160" cy="5824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000" y="932760"/>
                <a:ext cx="7961040" cy="584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B41F-B499-43AB-9DA1-66D07641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5496B-C379-489B-9C9F-69FD0A3E6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only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Null Pointer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FC84EF-678E-4385-8EDA-C6C2C618E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F92B92-E54C-48D5-BABF-CA0573A6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F36D-957D-4EDC-BAA8-AB38AEB9B2E0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52640" y="1314360"/>
              <a:ext cx="8736840" cy="47048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960" y="1308240"/>
                <a:ext cx="8746920" cy="471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767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B41F-B499-43AB-9DA1-66D07641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5496B-C379-489B-9C9F-69FD0A3E6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code?</a:t>
            </a:r>
          </a:p>
          <a:p>
            <a:r>
              <a:rPr lang="en-US" dirty="0"/>
              <a:t>Shared data?</a:t>
            </a:r>
          </a:p>
          <a:p>
            <a:r>
              <a:rPr lang="en-US" dirty="0"/>
              <a:t>Same virtual address?  What???</a:t>
            </a:r>
          </a:p>
          <a:p>
            <a:r>
              <a:rPr lang="en-US" dirty="0"/>
              <a:t>Who decides a shared libraries virtual address?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FC84EF-678E-4385-8EDA-C6C2C618E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F92B92-E54C-48D5-BABF-CA0573A6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F36D-957D-4EDC-BAA8-AB38AEB9B2E0}" type="slidenum">
              <a:rPr lang="en-US" smtClean="0"/>
              <a:pPr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93160" y="1250640"/>
              <a:ext cx="7936560" cy="5223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960" y="1245240"/>
                <a:ext cx="7951320" cy="523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10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550B8-EBE5-4B89-9D29-012751AC8845}" type="slidenum">
              <a:rPr lang="en-US"/>
              <a:pPr/>
              <a:t>22</a:t>
            </a:fld>
            <a:endParaRPr lang="en-US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functionality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Generalizing the use of “shared memory”</a:t>
            </a:r>
          </a:p>
          <a:p>
            <a:pPr lvl="1"/>
            <a:r>
              <a:rPr lang="en-US"/>
              <a:t>Regions of two separate processes’s address spaces map to the same physical frames</a:t>
            </a:r>
          </a:p>
          <a:p>
            <a:pPr lvl="1"/>
            <a:r>
              <a:rPr lang="en-US"/>
              <a:t>Why?  Faster inter-process communication</a:t>
            </a:r>
          </a:p>
          <a:p>
            <a:pPr lvl="2"/>
            <a:r>
              <a:rPr lang="en-US"/>
              <a:t>Just read/write from/to shared memory</a:t>
            </a:r>
          </a:p>
          <a:p>
            <a:pPr lvl="2"/>
            <a:r>
              <a:rPr lang="en-US"/>
              <a:t>Don’t have to make a syscall</a:t>
            </a:r>
          </a:p>
          <a:p>
            <a:pPr lvl="1"/>
            <a:r>
              <a:rPr lang="en-US"/>
              <a:t>Will have separate PTE’s per process, so can give different processes different access rights</a:t>
            </a:r>
          </a:p>
          <a:p>
            <a:pPr lvl="2"/>
            <a:r>
              <a:rPr lang="en-US"/>
              <a:t>E.g., one reader, one writer</a:t>
            </a:r>
          </a:p>
          <a:p>
            <a:r>
              <a:rPr lang="en-US"/>
              <a:t>Copy-on-write (CoW), e.g., on fork()</a:t>
            </a:r>
          </a:p>
          <a:p>
            <a:pPr lvl="1"/>
            <a:r>
              <a:rPr lang="en-US"/>
              <a:t>Instead of copying all pages, create shared mappings of parent pages in child address space</a:t>
            </a:r>
          </a:p>
          <a:p>
            <a:pPr lvl="2"/>
            <a:r>
              <a:rPr lang="en-US"/>
              <a:t>Make shared mappings read-only for both processes</a:t>
            </a:r>
          </a:p>
          <a:p>
            <a:pPr lvl="2"/>
            <a:r>
              <a:rPr lang="en-US"/>
              <a:t>When either process writes, fault occurs, OS “splits” the page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95960" y="1778400"/>
              <a:ext cx="4579920" cy="3211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2720" y="1774800"/>
                <a:ext cx="4588200" cy="3218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B41F-B499-43AB-9DA1-66D07641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5496B-C379-489B-9C9F-69FD0A3E6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or write access</a:t>
            </a:r>
          </a:p>
          <a:p>
            <a:r>
              <a:rPr lang="en-US" dirty="0"/>
              <a:t>Same of different virtual addresses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FC84EF-678E-4385-8EDA-C6C2C618E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F92B92-E54C-48D5-BABF-CA0573A6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F36D-957D-4EDC-BAA8-AB38AEB9B2E0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30320" y="1059120"/>
              <a:ext cx="7100640" cy="4693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5640" y="1053720"/>
                <a:ext cx="7111440" cy="47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22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58B5-06CE-40AA-B297-32F3AFD6D1A5}" type="slidenum">
              <a:rPr lang="en-US"/>
              <a:pPr/>
              <a:t>24</a:t>
            </a:fld>
            <a:endParaRPr lang="en-US"/>
          </a:p>
        </p:txBody>
      </p:sp>
      <p:sp>
        <p:nvSpPr>
          <p:cNvPr id="2109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 familiar uses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Memory-mapped files</a:t>
            </a:r>
          </a:p>
          <a:p>
            <a:pPr lvl="1"/>
            <a:r>
              <a:rPr lang="en-US" dirty="0"/>
              <a:t>instead of using open, read, write, close</a:t>
            </a:r>
          </a:p>
          <a:p>
            <a:pPr lvl="2"/>
            <a:r>
              <a:rPr lang="en-US" dirty="0"/>
              <a:t>“map” a file into a region of the virtual address space</a:t>
            </a:r>
          </a:p>
          <a:p>
            <a:pPr lvl="3"/>
            <a:r>
              <a:rPr lang="en-US" dirty="0"/>
              <a:t>e.g., into region with base ‘X’</a:t>
            </a:r>
          </a:p>
          <a:p>
            <a:pPr lvl="2"/>
            <a:r>
              <a:rPr lang="en-US" dirty="0"/>
              <a:t>accessing virtual address ‘X+N’ refers to offset ‘N’ in file</a:t>
            </a:r>
          </a:p>
          <a:p>
            <a:pPr lvl="2"/>
            <a:r>
              <a:rPr lang="en-US" dirty="0"/>
              <a:t>initially, all pages in mapped region marked as invalid</a:t>
            </a:r>
          </a:p>
          <a:p>
            <a:pPr lvl="1"/>
            <a:r>
              <a:rPr lang="en-US" dirty="0"/>
              <a:t>Using that “table that looks like a page table”…</a:t>
            </a:r>
          </a:p>
          <a:p>
            <a:pPr lvl="2"/>
            <a:r>
              <a:rPr lang="en-US" dirty="0"/>
              <a:t>OS reads a page from file whenever invalid page accessed</a:t>
            </a:r>
          </a:p>
          <a:p>
            <a:pPr lvl="2"/>
            <a:r>
              <a:rPr lang="en-US" dirty="0"/>
              <a:t>OS writes a page to file when evicted from physical memory</a:t>
            </a:r>
          </a:p>
          <a:p>
            <a:pPr lvl="3"/>
            <a:r>
              <a:rPr lang="en-US" dirty="0"/>
              <a:t>only necessary if page is dirty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83680" y="1728720"/>
              <a:ext cx="2031840" cy="63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0080" y="1723320"/>
                <a:ext cx="2040480" cy="72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5616-3D11-40E5-8320-3691C356B853}" type="slidenum">
              <a:rPr lang="en-US"/>
              <a:pPr/>
              <a:t>25</a:t>
            </a:fld>
            <a:endParaRPr lang="en-US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Imagine you have a pointer-based, in-memory data structure, like a tree</a:t>
            </a:r>
          </a:p>
          <a:p>
            <a:pPr>
              <a:lnSpc>
                <a:spcPct val="90000"/>
              </a:lnSpc>
            </a:pPr>
            <a:r>
              <a:rPr lang="en-US" dirty="0"/>
              <a:t>You want to preserve it across runs</a:t>
            </a:r>
          </a:p>
          <a:p>
            <a:pPr>
              <a:lnSpc>
                <a:spcPct val="90000"/>
              </a:lnSpc>
            </a:pPr>
            <a:r>
              <a:rPr lang="en-US" dirty="0"/>
              <a:t>Usual approach: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Serialize</a:t>
            </a:r>
            <a:r>
              <a:rPr lang="en-US" dirty="0"/>
              <a:t> on way from memory to a disk file, </a:t>
            </a:r>
            <a:r>
              <a:rPr lang="en-US" dirty="0" err="1">
                <a:solidFill>
                  <a:srgbClr val="FF0000"/>
                </a:solidFill>
              </a:rPr>
              <a:t>deserialize</a:t>
            </a:r>
            <a:r>
              <a:rPr lang="en-US" dirty="0"/>
              <a:t> on way from file back to memory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E.g., to serialize, perform a depth-first traversal, writing each node to disk as you go; to </a:t>
            </a:r>
            <a:r>
              <a:rPr lang="en-US" dirty="0" err="1"/>
              <a:t>deserialize</a:t>
            </a:r>
            <a:r>
              <a:rPr lang="en-US" dirty="0"/>
              <a:t>, do the opposite</a:t>
            </a:r>
          </a:p>
          <a:p>
            <a:pPr>
              <a:lnSpc>
                <a:spcPct val="90000"/>
              </a:lnSpc>
            </a:pPr>
            <a:r>
              <a:rPr lang="en-US" dirty="0"/>
              <a:t>Potentially easier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Allocate tree nodes in a “region”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Treat the memory region as a file, using the memory-mapped file facility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Normal paging causes changes to be pushed to disk; the file is still there next time you run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happens if you crash? Uh oh…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F6B5B10-BE3C-7D4B-AAC3-9EABD12D1E86}"/>
              </a:ext>
            </a:extLst>
          </p:cNvPr>
          <p:cNvSpPr txBox="1"/>
          <p:nvPr/>
        </p:nvSpPr>
        <p:spPr>
          <a:xfrm>
            <a:off x="2286000" y="480104"/>
            <a:ext cx="4408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Memory</a:t>
            </a:r>
            <a:r>
              <a:rPr lang="en-US" sz="3600" dirty="0"/>
              <a:t> mapped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B41F-B499-43AB-9DA1-66D07641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Mapped view of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5496B-C379-489B-9C9F-69FD0A3E6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Analogous to a visual text editor scrolling through a file.  Like reading a book using a magnifying glass</a:t>
            </a:r>
          </a:p>
          <a:p>
            <a:r>
              <a:rPr lang="en-US" dirty="0"/>
              <a:t>In Windows you create a region of memory to map a part of a file.  Then move the view as necessary to see the entire file.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FC84EF-678E-4385-8EDA-C6C2C618E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F92B92-E54C-48D5-BABF-CA0573A6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F36D-957D-4EDC-BAA8-AB38AEB9B2E0}" type="slidenum">
              <a:rPr lang="en-US" smtClean="0"/>
              <a:pPr/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79240" y="2077560"/>
              <a:ext cx="7489440" cy="4397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760" y="2073240"/>
                <a:ext cx="7503840" cy="44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44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0B1C7-44ED-4E9F-A6AA-1052BAF36419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unusual uses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saw that page replacement algorithms use the fact that “soft faults” are relatively cheap</a:t>
            </a:r>
          </a:p>
          <a:p>
            <a:pPr lvl="1"/>
            <a:r>
              <a:rPr lang="en-US" dirty="0"/>
              <a:t>Soft faults:  faults on pages that are actually in memory, but whose PTE entries have artificially been marked as invalid</a:t>
            </a:r>
          </a:p>
          <a:p>
            <a:r>
              <a:rPr lang="en-US" dirty="0"/>
              <a:t>That idea can be used whenever it would be useful to trap on a reference to some data item</a:t>
            </a:r>
          </a:p>
          <a:p>
            <a:r>
              <a:rPr lang="en-US" dirty="0"/>
              <a:t>Example:  debugger watchpoints</a:t>
            </a:r>
          </a:p>
          <a:p>
            <a:pPr lvl="1"/>
            <a:r>
              <a:rPr lang="en-US" dirty="0"/>
              <a:t>How?</a:t>
            </a:r>
          </a:p>
          <a:p>
            <a:r>
              <a:rPr lang="en-US" dirty="0"/>
              <a:t>(The utility of this idea is limited by the fact that the granularity of detection is the page)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234880" y="1008720"/>
              <a:ext cx="4012200" cy="4328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9840" y="1003320"/>
                <a:ext cx="4022640" cy="4337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D1B41F-B499-43AB-9DA1-66D07641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versus soft faults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35496B-C379-489B-9C9F-69FD0A3E6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 fault – the needed page is on backend store and needs to be brought into memory</a:t>
            </a:r>
          </a:p>
          <a:p>
            <a:r>
              <a:rPr lang="en-US" dirty="0"/>
              <a:t>Soft fault – the needed page is in memory, but the PTE shows it as invalid.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FC84EF-678E-4385-8EDA-C6C2C618E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F92B92-E54C-48D5-BABF-CA0573A6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F36D-957D-4EDC-BAA8-AB38AEB9B2E0}" type="slidenum">
              <a:rPr lang="en-US" smtClean="0"/>
              <a:pPr/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08840" y="1196280"/>
              <a:ext cx="7700760" cy="5356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3800" y="1189800"/>
                <a:ext cx="7714440" cy="536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13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6E2F-2BDC-4153-ABD0-1B46C4698866}" type="slidenum">
              <a:rPr lang="en-US"/>
              <a:pPr/>
              <a:t>29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know how address translation works in the “vanilla” case (single-level page table, no fault, no TLB)</a:t>
            </a:r>
          </a:p>
          <a:p>
            <a:pPr lvl="1"/>
            <a:r>
              <a:rPr lang="en-US"/>
              <a:t>hardware splits the </a:t>
            </a:r>
            <a:r>
              <a:rPr lang="en-US">
                <a:solidFill>
                  <a:srgbClr val="FF0000"/>
                </a:solidFill>
              </a:rPr>
              <a:t>virtual address</a:t>
            </a:r>
            <a:r>
              <a:rPr lang="en-US"/>
              <a:t> into the </a:t>
            </a:r>
            <a:r>
              <a:rPr lang="en-US">
                <a:solidFill>
                  <a:srgbClr val="FF0000"/>
                </a:solidFill>
              </a:rPr>
              <a:t>virtual page number</a:t>
            </a:r>
            <a:r>
              <a:rPr lang="en-US"/>
              <a:t> and the </a:t>
            </a:r>
            <a:r>
              <a:rPr lang="en-US">
                <a:solidFill>
                  <a:srgbClr val="FF0000"/>
                </a:solidFill>
              </a:rPr>
              <a:t>offset</a:t>
            </a:r>
            <a:r>
              <a:rPr lang="en-US"/>
              <a:t>; uses the VPN to index the </a:t>
            </a:r>
            <a:r>
              <a:rPr lang="en-US">
                <a:solidFill>
                  <a:srgbClr val="FF0000"/>
                </a:solidFill>
              </a:rPr>
              <a:t>page table</a:t>
            </a:r>
            <a:r>
              <a:rPr lang="en-US"/>
              <a:t>; concatenates the offset to the </a:t>
            </a:r>
            <a:r>
              <a:rPr lang="en-US">
                <a:solidFill>
                  <a:srgbClr val="FF0000"/>
                </a:solidFill>
              </a:rPr>
              <a:t>page frame number</a:t>
            </a:r>
            <a:r>
              <a:rPr lang="en-US"/>
              <a:t> (which is in the PTE) to obtain the physical address</a:t>
            </a:r>
          </a:p>
          <a:p>
            <a:r>
              <a:rPr lang="en-US"/>
              <a:t>We know how the OS handles a page fault</a:t>
            </a:r>
          </a:p>
          <a:p>
            <a:pPr lvl="1"/>
            <a:r>
              <a:rPr lang="en-US"/>
              <a:t>find or create (through eviction) a page frame into which to load the needed page</a:t>
            </a:r>
          </a:p>
          <a:p>
            <a:pPr lvl="1"/>
            <a:r>
              <a:rPr lang="en-US"/>
              <a:t>find the needed page on disk and bring it into the page frame</a:t>
            </a:r>
          </a:p>
          <a:p>
            <a:pPr lvl="1"/>
            <a:r>
              <a:rPr lang="en-US"/>
              <a:t>fix up the page table entry</a:t>
            </a:r>
          </a:p>
          <a:p>
            <a:pPr lvl="1"/>
            <a:r>
              <a:rPr lang="en-US"/>
              <a:t>put the process on the ready queue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45160" y="1784160"/>
              <a:ext cx="6528240" cy="1730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0120" y="1778400"/>
                <a:ext cx="6537960" cy="174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EBAE0-C68D-4E1C-A428-C52EE29063E2}" type="slidenum">
              <a:rPr lang="en-US"/>
              <a:pPr/>
              <a:t>3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OS handle a page fault?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4953000"/>
          </a:xfrm>
        </p:spPr>
        <p:txBody>
          <a:bodyPr/>
          <a:lstStyle/>
          <a:p>
            <a:r>
              <a:rPr lang="en-US"/>
              <a:t>Interrupt causes system to be entered</a:t>
            </a:r>
          </a:p>
          <a:p>
            <a:r>
              <a:rPr lang="en-US"/>
              <a:t>System saves state of running process, then vectors to page fault handler routine</a:t>
            </a:r>
          </a:p>
          <a:p>
            <a:pPr lvl="1"/>
            <a:r>
              <a:rPr lang="en-US"/>
              <a:t>find or create (through eviction) a page frame into which to load the needed page </a:t>
            </a:r>
            <a:r>
              <a:rPr lang="en-US" b="1">
                <a:solidFill>
                  <a:schemeClr val="accent2"/>
                </a:solidFill>
              </a:rPr>
              <a:t>(1)</a:t>
            </a:r>
          </a:p>
          <a:p>
            <a:pPr lvl="2"/>
            <a:r>
              <a:rPr lang="en-US"/>
              <a:t>if I/O is required, run some other process while it’s going on</a:t>
            </a:r>
          </a:p>
          <a:p>
            <a:pPr lvl="1"/>
            <a:r>
              <a:rPr lang="en-US"/>
              <a:t>find the needed page on disk and bring it into the page frame </a:t>
            </a:r>
            <a:r>
              <a:rPr lang="en-US" b="1">
                <a:solidFill>
                  <a:schemeClr val="accent2"/>
                </a:solidFill>
              </a:rPr>
              <a:t>(2)</a:t>
            </a:r>
          </a:p>
          <a:p>
            <a:pPr lvl="2"/>
            <a:r>
              <a:rPr lang="en-US"/>
              <a:t>run some other process while the I/O is going on</a:t>
            </a:r>
          </a:p>
          <a:p>
            <a:pPr lvl="1"/>
            <a:r>
              <a:rPr lang="en-US"/>
              <a:t>fix up the page table entry</a:t>
            </a:r>
          </a:p>
          <a:p>
            <a:pPr lvl="2"/>
            <a:r>
              <a:rPr lang="en-US"/>
              <a:t>mark it as “valid,” set “referenced” and “modified” bits to false, set protection bits appropriately, point to correct page frame</a:t>
            </a:r>
          </a:p>
          <a:p>
            <a:pPr lvl="1"/>
            <a:r>
              <a:rPr lang="en-US"/>
              <a:t>put the process on the ready queue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6800" y="2132640"/>
              <a:ext cx="8822520" cy="3388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040" y="2126520"/>
                <a:ext cx="8834760" cy="339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0AF8-0FF1-48AA-8D39-AEDB979FD05C}" type="slidenum">
              <a:rPr lang="en-US"/>
              <a:pPr/>
              <a:t>30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aware of two “gotchas” that complicate things in practice</a:t>
            </a:r>
          </a:p>
          <a:p>
            <a:pPr lvl="1"/>
            <a:r>
              <a:rPr lang="en-US" dirty="0"/>
              <a:t>the memory reference overhead of address translation</a:t>
            </a:r>
            <a:endParaRPr lang="en-US" b="1" dirty="0">
              <a:solidFill>
                <a:schemeClr val="accent2"/>
              </a:solidFill>
            </a:endParaRPr>
          </a:p>
          <a:p>
            <a:pPr lvl="2"/>
            <a:r>
              <a:rPr lang="en-US" dirty="0"/>
              <a:t>the need to reference the page table doubles the memory traffic</a:t>
            </a:r>
          </a:p>
          <a:p>
            <a:pPr lvl="2"/>
            <a:r>
              <a:rPr lang="en-US" dirty="0"/>
              <a:t>solution: use a hardware cache (</a:t>
            </a:r>
            <a:r>
              <a:rPr lang="en-US" dirty="0">
                <a:solidFill>
                  <a:srgbClr val="FF0000"/>
                </a:solidFill>
              </a:rPr>
              <a:t>TLB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translation </a:t>
            </a:r>
            <a:r>
              <a:rPr lang="en-US" dirty="0" err="1">
                <a:solidFill>
                  <a:srgbClr val="FF0000"/>
                </a:solidFill>
              </a:rPr>
              <a:t>lookaside</a:t>
            </a:r>
            <a:r>
              <a:rPr lang="en-US" dirty="0">
                <a:solidFill>
                  <a:srgbClr val="FF0000"/>
                </a:solidFill>
              </a:rPr>
              <a:t> buffer</a:t>
            </a:r>
            <a:r>
              <a:rPr lang="en-US" dirty="0"/>
              <a:t>) to absorb page table lookups</a:t>
            </a:r>
          </a:p>
          <a:p>
            <a:pPr lvl="1"/>
            <a:r>
              <a:rPr lang="en-US" dirty="0"/>
              <a:t>the memory required to hold page tables can be huge</a:t>
            </a:r>
            <a:endParaRPr lang="en-US" dirty="0">
              <a:solidFill>
                <a:schemeClr val="accent2"/>
              </a:solidFill>
            </a:endParaRPr>
          </a:p>
          <a:p>
            <a:pPr lvl="2"/>
            <a:r>
              <a:rPr lang="en-US" dirty="0"/>
              <a:t>solution: use </a:t>
            </a:r>
            <a:r>
              <a:rPr lang="en-US" dirty="0">
                <a:solidFill>
                  <a:srgbClr val="FF0000"/>
                </a:solidFill>
              </a:rPr>
              <a:t>multi-level page tables</a:t>
            </a:r>
            <a:r>
              <a:rPr lang="en-US" dirty="0"/>
              <a:t>; can page the lower levels, or at least omit them if the address space is sparse</a:t>
            </a:r>
          </a:p>
          <a:p>
            <a:pPr lvl="3"/>
            <a:r>
              <a:rPr lang="en-US" dirty="0"/>
              <a:t>this makes the TLB even more important, because without it, a single user-level memory reference can cause two or three or four page table memory references … and we can’t even afford one!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864880" y="2494440"/>
              <a:ext cx="5509440" cy="1896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8400" y="2487600"/>
                <a:ext cx="5523480" cy="1909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F0F36-B013-40CE-878A-3BAD999B0BD4}" type="slidenum">
              <a:rPr lang="en-US"/>
              <a:pPr/>
              <a:t>31</a:t>
            </a:fld>
            <a:endParaRPr lang="en-US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562600"/>
          </a:xfrm>
        </p:spPr>
        <p:txBody>
          <a:bodyPr/>
          <a:lstStyle/>
          <a:p>
            <a:r>
              <a:rPr lang="en-US" dirty="0"/>
              <a:t>TLB details</a:t>
            </a:r>
          </a:p>
          <a:p>
            <a:pPr lvl="1"/>
            <a:r>
              <a:rPr lang="en-US" dirty="0"/>
              <a:t>Implemented in hardware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fully associative cache</a:t>
            </a:r>
            <a:r>
              <a:rPr lang="en-US" dirty="0"/>
              <a:t> (all entries searched in parallel)</a:t>
            </a:r>
          </a:p>
          <a:p>
            <a:pPr lvl="2"/>
            <a:r>
              <a:rPr lang="en-US" dirty="0"/>
              <a:t>cache </a:t>
            </a:r>
            <a:r>
              <a:rPr lang="en-US" dirty="0">
                <a:solidFill>
                  <a:srgbClr val="FF0000"/>
                </a:solidFill>
              </a:rPr>
              <a:t>tags</a:t>
            </a:r>
            <a:r>
              <a:rPr lang="en-US" dirty="0"/>
              <a:t> are virtual page numbers</a:t>
            </a:r>
          </a:p>
          <a:p>
            <a:pPr lvl="2"/>
            <a:r>
              <a:rPr lang="en-US" dirty="0"/>
              <a:t>cache </a:t>
            </a:r>
            <a:r>
              <a:rPr lang="en-US" dirty="0">
                <a:solidFill>
                  <a:srgbClr val="FF0000"/>
                </a:solidFill>
              </a:rPr>
              <a:t>values</a:t>
            </a:r>
            <a:r>
              <a:rPr lang="en-US" dirty="0"/>
              <a:t> are page table entries (page frame numbers)</a:t>
            </a:r>
          </a:p>
          <a:p>
            <a:pPr lvl="2"/>
            <a:r>
              <a:rPr lang="en-US" dirty="0"/>
              <a:t>with PTE + offset, MMU can directly calculate the physical address</a:t>
            </a:r>
          </a:p>
          <a:p>
            <a:pPr lvl="1"/>
            <a:r>
              <a:rPr lang="en-US" dirty="0"/>
              <a:t>Can be small because of locality</a:t>
            </a:r>
          </a:p>
          <a:p>
            <a:pPr lvl="2"/>
            <a:r>
              <a:rPr lang="en-US" dirty="0"/>
              <a:t>16-48 entries can yield a 99% hit ratio</a:t>
            </a:r>
          </a:p>
          <a:p>
            <a:pPr lvl="1"/>
            <a:r>
              <a:rPr lang="en-US" dirty="0"/>
              <a:t>Searched </a:t>
            </a:r>
            <a:r>
              <a:rPr lang="en-US" i="1" dirty="0"/>
              <a:t>before</a:t>
            </a:r>
            <a:r>
              <a:rPr lang="en-US" dirty="0"/>
              <a:t> the </a:t>
            </a:r>
            <a:r>
              <a:rPr lang="en-US" dirty="0" err="1"/>
              <a:t>hw</a:t>
            </a:r>
            <a:r>
              <a:rPr lang="en-US" dirty="0"/>
              <a:t> or OS walks the page table(s)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hit</a:t>
            </a:r>
            <a:r>
              <a:rPr lang="en-US" dirty="0"/>
              <a:t>:  address translation does not require an extra memory reference (or two or three or four) – “free”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miss</a:t>
            </a:r>
            <a:r>
              <a:rPr lang="en-US" dirty="0"/>
              <a:t>:  walk the page table(s) to translate the address; this translation is put into the TLB, evicting some other translation; typically managed LRU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320560" y="159120"/>
              <a:ext cx="6316200" cy="4060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7680" y="153720"/>
                <a:ext cx="6328440" cy="407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BBDAD-B40F-4A95-B833-ACF5C32098A9}" type="slidenum">
              <a:rPr lang="en-US"/>
              <a:pPr/>
              <a:t>32</a:t>
            </a:fld>
            <a:endParaRPr lang="en-US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/>
              <a:t>On context switch</a:t>
            </a:r>
          </a:p>
          <a:p>
            <a:pPr lvl="2">
              <a:lnSpc>
                <a:spcPct val="90000"/>
              </a:lnSpc>
            </a:pPr>
            <a:r>
              <a:rPr lang="en-US"/>
              <a:t>TLB must be </a:t>
            </a:r>
            <a:r>
              <a:rPr lang="en-US">
                <a:solidFill>
                  <a:srgbClr val="FF0000"/>
                </a:solidFill>
              </a:rPr>
              <a:t>purged/flushed </a:t>
            </a:r>
            <a:r>
              <a:rPr lang="en-US"/>
              <a:t>(using a special hardware instruction)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unless entries are tagged with a process ID</a:t>
            </a:r>
          </a:p>
          <a:p>
            <a:pPr lvl="3">
              <a:lnSpc>
                <a:spcPct val="90000"/>
              </a:lnSpc>
            </a:pPr>
            <a:r>
              <a:rPr lang="en-US"/>
              <a:t>otherwise, the new process will use the old process’s TLB entries and reference its page frames!</a:t>
            </a:r>
          </a:p>
          <a:p>
            <a:pPr>
              <a:lnSpc>
                <a:spcPct val="90000"/>
              </a:lnSpc>
            </a:pPr>
            <a:r>
              <a:rPr lang="en-US"/>
              <a:t>Cool tricks</a:t>
            </a:r>
          </a:p>
          <a:p>
            <a:pPr lvl="1">
              <a:lnSpc>
                <a:spcPct val="90000"/>
              </a:lnSpc>
            </a:pPr>
            <a:r>
              <a:rPr lang="en-US"/>
              <a:t>Read-only code</a:t>
            </a:r>
          </a:p>
          <a:p>
            <a:pPr lvl="1">
              <a:lnSpc>
                <a:spcPct val="90000"/>
              </a:lnSpc>
            </a:pPr>
            <a:r>
              <a:rPr lang="en-US"/>
              <a:t>Dereferencing a null pointer is an error</a:t>
            </a:r>
          </a:p>
          <a:p>
            <a:pPr lvl="1">
              <a:lnSpc>
                <a:spcPct val="90000"/>
              </a:lnSpc>
            </a:pPr>
            <a:r>
              <a:rPr lang="en-US"/>
              <a:t>Inter-process memory protection</a:t>
            </a:r>
          </a:p>
          <a:p>
            <a:pPr lvl="1">
              <a:lnSpc>
                <a:spcPct val="90000"/>
              </a:lnSpc>
            </a:pPr>
            <a:r>
              <a:rPr lang="en-US"/>
              <a:t>Shared libraries</a:t>
            </a:r>
          </a:p>
          <a:p>
            <a:pPr lvl="1">
              <a:lnSpc>
                <a:spcPct val="90000"/>
              </a:lnSpc>
            </a:pPr>
            <a:r>
              <a:rPr lang="en-US"/>
              <a:t>Inter-process communication</a:t>
            </a:r>
          </a:p>
          <a:p>
            <a:pPr lvl="1">
              <a:lnSpc>
                <a:spcPct val="90000"/>
              </a:lnSpc>
            </a:pPr>
            <a:r>
              <a:rPr lang="en-US"/>
              <a:t>Shared memory</a:t>
            </a:r>
          </a:p>
          <a:p>
            <a:pPr lvl="1">
              <a:lnSpc>
                <a:spcPct val="90000"/>
              </a:lnSpc>
            </a:pPr>
            <a:r>
              <a:rPr lang="en-US"/>
              <a:t>Copy-on-write</a:t>
            </a:r>
          </a:p>
          <a:p>
            <a:pPr lvl="1">
              <a:lnSpc>
                <a:spcPct val="90000"/>
              </a:lnSpc>
            </a:pPr>
            <a:r>
              <a:rPr lang="en-US"/>
              <a:t>Memory-mapped files</a:t>
            </a:r>
          </a:p>
          <a:p>
            <a:pPr lvl="1">
              <a:lnSpc>
                <a:spcPct val="90000"/>
              </a:lnSpc>
            </a:pPr>
            <a:r>
              <a:rPr lang="en-US"/>
              <a:t>Soft faults (e.g., debugger watchpoints)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78560" y="1493640"/>
              <a:ext cx="5703120" cy="4632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800" y="1487520"/>
                <a:ext cx="5711400" cy="4646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94147-ADEB-40A7-A6AB-0203B79FE09B}" type="slidenum">
              <a:rPr lang="en-US"/>
              <a:pPr/>
              <a:t>4</a:t>
            </a:fld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(2)</a:t>
            </a:r>
            <a:r>
              <a:rPr lang="en-US"/>
              <a:t> Find the needed page on disk and bring it into the page frame</a:t>
            </a:r>
          </a:p>
          <a:p>
            <a:pPr lvl="1"/>
            <a:r>
              <a:rPr lang="en-US"/>
              <a:t>processor makes process ID and faulting virtual address available to page fault handler</a:t>
            </a:r>
          </a:p>
          <a:p>
            <a:pPr lvl="1"/>
            <a:r>
              <a:rPr lang="en-US"/>
              <a:t>process ID gets you to the base of the page table</a:t>
            </a:r>
          </a:p>
          <a:p>
            <a:pPr lvl="1"/>
            <a:r>
              <a:rPr lang="en-US"/>
              <a:t>VPN portion of VA gets you to the PTE</a:t>
            </a:r>
          </a:p>
          <a:p>
            <a:pPr lvl="1"/>
            <a:r>
              <a:rPr lang="en-US"/>
              <a:t>data structure analogous to page table (an array with an entry for each page in the address space) contains disk address of page</a:t>
            </a:r>
          </a:p>
          <a:p>
            <a:pPr lvl="1"/>
            <a:r>
              <a:rPr lang="en-US"/>
              <a:t>at this point, it’s just a simple matter of I/O</a:t>
            </a:r>
          </a:p>
          <a:p>
            <a:pPr lvl="2"/>
            <a:r>
              <a:rPr lang="en-US"/>
              <a:t>must be positive that the target page frame remains available!</a:t>
            </a:r>
          </a:p>
          <a:p>
            <a:pPr lvl="3"/>
            <a:r>
              <a:rPr lang="en-US"/>
              <a:t>or what?</a:t>
            </a:r>
          </a:p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49920" y="2420280"/>
              <a:ext cx="6005520" cy="1768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6320" y="2414160"/>
                <a:ext cx="6014880" cy="1779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9054-9B38-4214-B6FB-61452E010037}" type="slidenum">
              <a:rPr lang="en-US"/>
              <a:pPr/>
              <a:t>5</a:t>
            </a:fld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</a:rPr>
              <a:t>(1)</a:t>
            </a:r>
            <a:r>
              <a:rPr lang="en-US"/>
              <a:t> Find or create (through eviction) a page frame into which to load the needed page</a:t>
            </a:r>
          </a:p>
          <a:p>
            <a:pPr lvl="1"/>
            <a:r>
              <a:rPr lang="en-US"/>
              <a:t>run page replacement algorithm</a:t>
            </a:r>
          </a:p>
          <a:p>
            <a:pPr lvl="2"/>
            <a:r>
              <a:rPr lang="en-US"/>
              <a:t>free page frame</a:t>
            </a:r>
          </a:p>
          <a:p>
            <a:pPr lvl="2"/>
            <a:r>
              <a:rPr lang="en-US"/>
              <a:t>assigned but unmodified (“clean”) page frame</a:t>
            </a:r>
          </a:p>
          <a:p>
            <a:pPr lvl="2"/>
            <a:r>
              <a:rPr lang="en-US"/>
              <a:t>assigned and modified (“dirty”) page frame</a:t>
            </a:r>
          </a:p>
          <a:p>
            <a:pPr lvl="1"/>
            <a:r>
              <a:rPr lang="en-US"/>
              <a:t>assigned but “clean”</a:t>
            </a:r>
          </a:p>
          <a:p>
            <a:pPr lvl="2"/>
            <a:r>
              <a:rPr lang="en-US"/>
              <a:t>find PTE (may be a different process!)</a:t>
            </a:r>
          </a:p>
          <a:p>
            <a:pPr lvl="2"/>
            <a:r>
              <a:rPr lang="en-US"/>
              <a:t>mark as invalid (disk address must be available for subsequent reload)</a:t>
            </a:r>
          </a:p>
          <a:p>
            <a:pPr lvl="1"/>
            <a:r>
              <a:rPr lang="en-US"/>
              <a:t>assigned and “dirty”</a:t>
            </a:r>
          </a:p>
          <a:p>
            <a:pPr lvl="2"/>
            <a:r>
              <a:rPr lang="en-US"/>
              <a:t>find PTE (may be a different process!)</a:t>
            </a:r>
          </a:p>
          <a:p>
            <a:pPr lvl="2"/>
            <a:r>
              <a:rPr lang="en-US"/>
              <a:t>mark as invalid</a:t>
            </a:r>
          </a:p>
          <a:p>
            <a:pPr lvl="2"/>
            <a:r>
              <a:rPr lang="en-US"/>
              <a:t>write it out</a:t>
            </a:r>
          </a:p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81680" y="107640"/>
              <a:ext cx="7099560" cy="5426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280" y="102960"/>
                <a:ext cx="7110720" cy="5435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7F311-03BD-4535-90A3-00DD4945FDA9}" type="slidenum">
              <a:rPr lang="en-US"/>
              <a:pPr/>
              <a:t>6</a:t>
            </a:fld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OS may speculatively maintain lists of clean and dirty frames selected for replacement</a:t>
            </a:r>
          </a:p>
          <a:p>
            <a:pPr lvl="2"/>
            <a:r>
              <a:rPr lang="en-US"/>
              <a:t>May also speculatively clean the dirty pages (by writing them to disk)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805360" y="1653480"/>
              <a:ext cx="1780200" cy="62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1760" y="1647360"/>
                <a:ext cx="1788480" cy="7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8AC36-C9D7-4DB5-952E-F5D0BCD936E9}" type="slidenum">
              <a:rPr lang="en-US"/>
              <a:pPr/>
              <a:t>7</a:t>
            </a:fld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“Issues”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4953000"/>
          </a:xfrm>
        </p:spPr>
        <p:txBody>
          <a:bodyPr/>
          <a:lstStyle/>
          <a:p>
            <a:r>
              <a:rPr lang="en-US"/>
              <a:t>Memory reference overhead of address translation</a:t>
            </a:r>
            <a:endParaRPr lang="en-US" b="1">
              <a:solidFill>
                <a:schemeClr val="accent2"/>
              </a:solidFill>
            </a:endParaRPr>
          </a:p>
          <a:p>
            <a:pPr lvl="1"/>
            <a:r>
              <a:rPr lang="en-US"/>
              <a:t>2 references per address lookup (page table, then memory)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solution: use a hardware cache to absorb page table lookups</a:t>
            </a:r>
          </a:p>
          <a:p>
            <a:pPr lvl="2"/>
            <a:r>
              <a:rPr lang="en-US"/>
              <a:t>translation lookaside buffer (TLB)</a:t>
            </a:r>
          </a:p>
          <a:p>
            <a:r>
              <a:rPr lang="en-US"/>
              <a:t>Memory required to hold page tables can be huge</a:t>
            </a:r>
            <a:endParaRPr lang="en-US">
              <a:solidFill>
                <a:schemeClr val="accent2"/>
              </a:solidFill>
            </a:endParaRPr>
          </a:p>
          <a:p>
            <a:pPr lvl="1"/>
            <a:r>
              <a:rPr lang="en-US"/>
              <a:t>need one PTE per page in the virtual address space</a:t>
            </a:r>
          </a:p>
          <a:p>
            <a:pPr lvl="1"/>
            <a:r>
              <a:rPr lang="en-US"/>
              <a:t>32 bit AS with 4KB pages = 2</a:t>
            </a:r>
            <a:r>
              <a:rPr lang="en-US" baseline="30000"/>
              <a:t>20</a:t>
            </a:r>
            <a:r>
              <a:rPr lang="en-US"/>
              <a:t> PTEs = 1,048,576 PTEs</a:t>
            </a:r>
          </a:p>
          <a:p>
            <a:pPr lvl="1"/>
            <a:r>
              <a:rPr lang="en-US"/>
              <a:t>4 bytes/PTE = </a:t>
            </a:r>
            <a:r>
              <a:rPr lang="en-US">
                <a:solidFill>
                  <a:srgbClr val="FF0000"/>
                </a:solidFill>
              </a:rPr>
              <a:t>4MB per page table</a:t>
            </a:r>
          </a:p>
          <a:p>
            <a:pPr lvl="2"/>
            <a:r>
              <a:rPr lang="en-US"/>
              <a:t>OS’s typically have separate page tables per process</a:t>
            </a:r>
          </a:p>
          <a:p>
            <a:pPr lvl="2"/>
            <a:r>
              <a:rPr lang="en-US"/>
              <a:t>25 processes = 100MB of page tables</a:t>
            </a:r>
          </a:p>
          <a:p>
            <a:pPr lvl="1"/>
            <a:r>
              <a:rPr lang="en-US"/>
              <a:t>48 bit AS, same assumptions, </a:t>
            </a:r>
            <a:r>
              <a:rPr lang="en-US">
                <a:solidFill>
                  <a:srgbClr val="FF0000"/>
                </a:solidFill>
              </a:rPr>
              <a:t>64GB per page table!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6800" y="86760"/>
              <a:ext cx="7832160" cy="5447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320" y="81720"/>
                <a:ext cx="7842960" cy="5457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DBBA4-2416-4071-8474-128444B0B6BE}" type="slidenum">
              <a:rPr lang="en-US"/>
              <a:pPr/>
              <a:t>8</a:t>
            </a:fld>
            <a:endParaRPr 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 1 to (2):  Page the page tables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r>
              <a:rPr lang="en-US" sz="2000" dirty="0"/>
              <a:t>Simplest notion:</a:t>
            </a:r>
          </a:p>
          <a:p>
            <a:pPr lvl="1"/>
            <a:r>
              <a:rPr lang="en-US" sz="1800" dirty="0"/>
              <a:t>Put user page tables in a pageable segment of the system’s address space</a:t>
            </a:r>
          </a:p>
          <a:p>
            <a:pPr lvl="2"/>
            <a:r>
              <a:rPr lang="en-US" sz="1600" dirty="0"/>
              <a:t>The OS page table maps the portion of the VAS in which the user process page tables live</a:t>
            </a:r>
          </a:p>
          <a:p>
            <a:pPr lvl="1"/>
            <a:r>
              <a:rPr lang="en-US" sz="1800" dirty="0"/>
              <a:t>Pin the system’s page table(s) in physical memory</a:t>
            </a:r>
          </a:p>
          <a:p>
            <a:pPr lvl="2"/>
            <a:r>
              <a:rPr lang="en-US" sz="1600" dirty="0"/>
              <a:t>So you can never fault trying to access them</a:t>
            </a:r>
          </a:p>
          <a:p>
            <a:pPr lvl="1"/>
            <a:r>
              <a:rPr lang="en-US" sz="1800" dirty="0"/>
              <a:t>When you need a user page table entry</a:t>
            </a:r>
          </a:p>
          <a:p>
            <a:pPr lvl="2"/>
            <a:r>
              <a:rPr lang="en-US" sz="1600" dirty="0"/>
              <a:t>It’s in the OS virtual address space, so need the OS page table to translate to a physical address</a:t>
            </a:r>
          </a:p>
          <a:p>
            <a:pPr lvl="2"/>
            <a:r>
              <a:rPr lang="en-US" sz="1600" dirty="0"/>
              <a:t>You cannot fault on accessing the OS page table (because it’s pinned)</a:t>
            </a:r>
          </a:p>
          <a:p>
            <a:pPr lvl="2"/>
            <a:r>
              <a:rPr lang="en-US" sz="1600" dirty="0"/>
              <a:t>The OS page table might indicate that the user page table isn’t in physical memory</a:t>
            </a:r>
          </a:p>
          <a:p>
            <a:pPr lvl="3"/>
            <a:r>
              <a:rPr lang="en-US" sz="1400" dirty="0"/>
              <a:t>That’s just a regular page fault</a:t>
            </a:r>
          </a:p>
          <a:p>
            <a:r>
              <a:rPr lang="en-US" sz="2000" dirty="0"/>
              <a:t>This isn’t exactly what’s done any longer</a:t>
            </a:r>
          </a:p>
          <a:p>
            <a:pPr lvl="1"/>
            <a:r>
              <a:rPr lang="en-US" sz="1800" dirty="0"/>
              <a:t>Although it is </a:t>
            </a:r>
            <a:r>
              <a:rPr lang="en-US" sz="1800" i="1" dirty="0"/>
              <a:t>exactly</a:t>
            </a:r>
            <a:r>
              <a:rPr lang="en-US" sz="1800" dirty="0"/>
              <a:t> what VAX/VMS did!</a:t>
            </a:r>
          </a:p>
          <a:p>
            <a:pPr lvl="1"/>
            <a:r>
              <a:rPr lang="en-US" sz="1800" dirty="0"/>
              <a:t>And it’s a useful model, and a component, for what’s actually done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30320" y="1686960"/>
              <a:ext cx="5140800" cy="4573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800" y="1682640"/>
                <a:ext cx="5149440" cy="4581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274A2-692D-4CAE-9227-69A0CFF5BCC9}" type="slidenum">
              <a:rPr lang="en-US"/>
              <a:pPr/>
              <a:t>9</a:t>
            </a:fld>
            <a:endParaRPr lang="en-US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 2 to (2):  Multi-level page tables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can we reduce the physical memory requirements of page tables?</a:t>
            </a:r>
          </a:p>
          <a:p>
            <a:pPr lvl="1"/>
            <a:r>
              <a:rPr lang="en-US"/>
              <a:t>observation: only need to map the portion of the address space that is actually being used (often a tiny fraction of the total address space)</a:t>
            </a:r>
          </a:p>
          <a:p>
            <a:pPr lvl="2"/>
            <a:r>
              <a:rPr lang="en-US"/>
              <a:t>a process may not use its full 32/48/64-bit address space</a:t>
            </a:r>
          </a:p>
          <a:p>
            <a:pPr lvl="2"/>
            <a:r>
              <a:rPr lang="en-US"/>
              <a:t>a process may have unused “holes” in its address space</a:t>
            </a:r>
          </a:p>
          <a:p>
            <a:pPr lvl="2"/>
            <a:r>
              <a:rPr lang="en-US"/>
              <a:t>a process may not reference some parts of its address space for extended periods</a:t>
            </a:r>
          </a:p>
          <a:p>
            <a:pPr lvl="1"/>
            <a:r>
              <a:rPr lang="en-US"/>
              <a:t>all problems in CS can be solved with a level of indirection!</a:t>
            </a:r>
          </a:p>
          <a:p>
            <a:pPr lvl="2"/>
            <a:r>
              <a:rPr lang="en-US"/>
              <a:t>two-level (three-level, four-level) page tables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23400" y="2781360"/>
              <a:ext cx="3745440" cy="2295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6560" y="2776680"/>
                <a:ext cx="3756960" cy="2306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BEBFF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1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2745</TotalTime>
  <Words>2661</Words>
  <Application>Microsoft Office PowerPoint</Application>
  <PresentationFormat>On-screen Show (4:3)</PresentationFormat>
  <Paragraphs>368</Paragraphs>
  <Slides>32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Times New Roman</vt:lpstr>
      <vt:lpstr>Blank Presentation</vt:lpstr>
      <vt:lpstr>1_Blank Presentation</vt:lpstr>
      <vt:lpstr>CSE 451: Operating Systems Winter 2022  Module 13 Page Table Management, TLBs, and Other Pragmatics</vt:lpstr>
      <vt:lpstr>Address translation and page faults (refresher!)</vt:lpstr>
      <vt:lpstr>How does OS handle a page fault?</vt:lpstr>
      <vt:lpstr>PowerPoint Presentation</vt:lpstr>
      <vt:lpstr>PowerPoint Presentation</vt:lpstr>
      <vt:lpstr>PowerPoint Presentation</vt:lpstr>
      <vt:lpstr>“Issues”</vt:lpstr>
      <vt:lpstr>Solution 1 to (2):  Page the page tables</vt:lpstr>
      <vt:lpstr>Solution 2 to (2):  Multi-level page tables</vt:lpstr>
      <vt:lpstr>Two-level page tables</vt:lpstr>
      <vt:lpstr>Two level page tables</vt:lpstr>
      <vt:lpstr>PowerPoint Presentation</vt:lpstr>
      <vt:lpstr>Generalizing</vt:lpstr>
      <vt:lpstr>Alternatives</vt:lpstr>
      <vt:lpstr>Making it all efficient</vt:lpstr>
      <vt:lpstr>TLBs</vt:lpstr>
      <vt:lpstr>Managing TLBs</vt:lpstr>
      <vt:lpstr>Managing TLBs (2)</vt:lpstr>
      <vt:lpstr>Functionality enhanced by page tables</vt:lpstr>
      <vt:lpstr>Illustrations</vt:lpstr>
      <vt:lpstr>Shared Libraries</vt:lpstr>
      <vt:lpstr>More functionality</vt:lpstr>
      <vt:lpstr>Shared Memory</vt:lpstr>
      <vt:lpstr>Less familiar uses</vt:lpstr>
      <vt:lpstr>PowerPoint Presentation</vt:lpstr>
      <vt:lpstr>Mapped view of file</vt:lpstr>
      <vt:lpstr>More unusual uses</vt:lpstr>
      <vt:lpstr>Hard versus soft faults</vt:lpstr>
      <vt:lpstr>Summary</vt:lpstr>
      <vt:lpstr>PowerPoint Presentation</vt:lpstr>
      <vt:lpstr>PowerPoint Presentation</vt:lpstr>
      <vt:lpstr>PowerPoint Presentation</vt:lpstr>
    </vt:vector>
  </TitlesOfParts>
  <Company>University of Washington Dept. Computer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CS451</dc:title>
  <dc:creator>Steve Gribble</dc:creator>
  <cp:lastModifiedBy>Gary Kimura</cp:lastModifiedBy>
  <cp:revision>359</cp:revision>
  <cp:lastPrinted>2013-04-22T05:58:57Z</cp:lastPrinted>
  <dcterms:created xsi:type="dcterms:W3CDTF">1998-03-30T02:45:13Z</dcterms:created>
  <dcterms:modified xsi:type="dcterms:W3CDTF">2022-02-14T20:20:01Z</dcterms:modified>
</cp:coreProperties>
</file>